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81906" autoAdjust="0"/>
  </p:normalViewPr>
  <p:slideViewPr>
    <p:cSldViewPr>
      <p:cViewPr varScale="1">
        <p:scale>
          <a:sx n="57" d="100"/>
          <a:sy n="57" d="100"/>
        </p:scale>
        <p:origin x="15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C5F59-A8D2-4D8B-9E1B-890B40AE61D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D4EDD-3842-4937-B2E1-039F8E896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9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D4EDD-3842-4937-B2E1-039F8E896C2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77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FA2F84-77F0-48F8-A604-D2F3212219E9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0" dirty="0"/>
              <a:t>water framework directive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Slovenia</a:t>
            </a:r>
            <a:endParaRPr lang="en-GB" dirty="0"/>
          </a:p>
        </p:txBody>
      </p:sp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227226" cy="213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8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Slovenia adds water to constitution as fundamental right for all</a:t>
            </a:r>
            <a:r>
              <a:rPr lang="sl-SI" dirty="0"/>
              <a:t> (november 2016</a:t>
            </a:r>
            <a:r>
              <a:rPr lang="sl-SI" dirty="0" smtClean="0"/>
              <a:t>)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Parliament </a:t>
            </a:r>
            <a:r>
              <a:rPr lang="en-US" dirty="0"/>
              <a:t>adopts amendment that declares country’s abundant clean supplies are ‘a public good managed by the state’ and ‘not a market commodity</a:t>
            </a:r>
            <a:r>
              <a:rPr lang="en-US" dirty="0" smtClean="0"/>
              <a:t>’</a:t>
            </a:r>
            <a:endParaRPr lang="sl-SI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sl-SI" dirty="0" smtClean="0"/>
          </a:p>
          <a:p>
            <a:endParaRPr lang="sl-SI" dirty="0" smtClean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84" y="2996952"/>
            <a:ext cx="5436096" cy="327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323528" y="260648"/>
            <a:ext cx="8352928" cy="6213177"/>
          </a:xfrm>
        </p:spPr>
        <p:txBody>
          <a:bodyPr/>
          <a:lstStyle/>
          <a:p>
            <a:endParaRPr lang="sl-SI" dirty="0" smtClean="0"/>
          </a:p>
          <a:p>
            <a:r>
              <a:rPr lang="sl-SI" dirty="0" smtClean="0"/>
              <a:t>First EU </a:t>
            </a:r>
            <a:r>
              <a:rPr lang="sl-SI" dirty="0" err="1" smtClean="0"/>
              <a:t>country</a:t>
            </a:r>
            <a:r>
              <a:rPr lang="sl-SI" dirty="0" smtClean="0"/>
              <a:t> to </a:t>
            </a:r>
            <a:r>
              <a:rPr lang="sl-SI" dirty="0" err="1" smtClean="0"/>
              <a:t>add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to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constitution</a:t>
            </a:r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r>
              <a:rPr lang="sl-SI" dirty="0"/>
              <a:t>P</a:t>
            </a:r>
            <a:r>
              <a:rPr lang="en-US" dirty="0" smtClean="0"/>
              <a:t>rime </a:t>
            </a:r>
            <a:r>
              <a:rPr lang="en-US" dirty="0"/>
              <a:t>minister </a:t>
            </a:r>
            <a:r>
              <a:rPr lang="en-US" dirty="0" err="1"/>
              <a:t>Miro</a:t>
            </a:r>
            <a:r>
              <a:rPr lang="en-US" dirty="0"/>
              <a:t> </a:t>
            </a:r>
            <a:r>
              <a:rPr lang="en-US" dirty="0" err="1"/>
              <a:t>Cerar</a:t>
            </a:r>
            <a:r>
              <a:rPr lang="sl-SI" dirty="0"/>
              <a:t>: 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r>
              <a:rPr lang="sl-SI" dirty="0" err="1"/>
              <a:t>We</a:t>
            </a:r>
            <a:r>
              <a:rPr lang="sl-SI" dirty="0"/>
              <a:t> </a:t>
            </a:r>
            <a:r>
              <a:rPr lang="en-US" dirty="0"/>
              <a:t>should protect water – the 21st century’s liquid gold – at the highest legal level.</a:t>
            </a:r>
            <a:r>
              <a:rPr lang="sl-SI" dirty="0"/>
              <a:t> </a:t>
            </a:r>
            <a:endParaRPr lang="sl-SI" dirty="0" smtClean="0"/>
          </a:p>
          <a:p>
            <a:r>
              <a:rPr lang="en-US" dirty="0" smtClean="0"/>
              <a:t>Slovenian </a:t>
            </a:r>
            <a:r>
              <a:rPr lang="en-US" dirty="0"/>
              <a:t>water has very good quality and, because of its value, in the future it will certainly be the target of foreign countries and international corporations’ appetites.</a:t>
            </a:r>
            <a:r>
              <a:rPr lang="sl-SI" dirty="0"/>
              <a:t> </a:t>
            </a:r>
            <a:endParaRPr lang="sl-SI" dirty="0" smtClean="0"/>
          </a:p>
          <a:p>
            <a:r>
              <a:rPr lang="en-US" dirty="0" smtClean="0"/>
              <a:t>As </a:t>
            </a:r>
            <a:r>
              <a:rPr lang="en-US" dirty="0"/>
              <a:t>it will gradually become a more valuable commodity in the future, pressure over it will increase and we must not give in</a:t>
            </a:r>
            <a:r>
              <a:rPr lang="sl-SI" dirty="0"/>
              <a:t>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9141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Main</a:t>
            </a:r>
            <a:r>
              <a:rPr lang="sl-SI" dirty="0" smtClean="0"/>
              <a:t> </a:t>
            </a:r>
            <a:r>
              <a:rPr lang="sl-SI" dirty="0" err="1" smtClean="0"/>
              <a:t>objectives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</a:t>
            </a:r>
            <a:r>
              <a:rPr lang="sl-SI" dirty="0" err="1" smtClean="0"/>
              <a:t>framework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reduce harmful effects on the water</a:t>
            </a:r>
          </a:p>
          <a:p>
            <a:r>
              <a:rPr lang="en-GB" dirty="0" smtClean="0"/>
              <a:t>To provide water of appropriate quality for people and natural ecosystems</a:t>
            </a:r>
          </a:p>
          <a:p>
            <a:r>
              <a:rPr lang="en-GB" dirty="0" smtClean="0"/>
              <a:t>To preserve biotic diversity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07657"/>
            <a:ext cx="4104456" cy="316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0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Impementation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wfd</a:t>
            </a:r>
            <a:r>
              <a:rPr lang="sl-SI" dirty="0" smtClean="0"/>
              <a:t> </a:t>
            </a:r>
            <a:r>
              <a:rPr lang="sl-SI" dirty="0" err="1" smtClean="0"/>
              <a:t>into</a:t>
            </a:r>
            <a:r>
              <a:rPr lang="sl-SI" dirty="0" smtClean="0"/>
              <a:t> </a:t>
            </a:r>
            <a:r>
              <a:rPr lang="sl-SI" dirty="0" err="1" smtClean="0"/>
              <a:t>legislation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 smtClean="0"/>
              <a:t>2002: Waters </a:t>
            </a:r>
            <a:r>
              <a:rPr lang="sl-SI" dirty="0" err="1" smtClean="0"/>
              <a:t>act</a:t>
            </a:r>
            <a:endParaRPr lang="sl-SI" dirty="0" smtClean="0"/>
          </a:p>
          <a:p>
            <a:r>
              <a:rPr lang="sl-SI" dirty="0" err="1" smtClean="0"/>
              <a:t>Responsible</a:t>
            </a:r>
            <a:r>
              <a:rPr lang="sl-SI" dirty="0" smtClean="0"/>
              <a:t> </a:t>
            </a:r>
            <a:r>
              <a:rPr lang="sl-SI" dirty="0" err="1" smtClean="0"/>
              <a:t>ministry</a:t>
            </a:r>
            <a:r>
              <a:rPr lang="sl-SI" dirty="0" smtClean="0"/>
              <a:t>: </a:t>
            </a:r>
            <a:r>
              <a:rPr lang="en-US" dirty="0"/>
              <a:t>Ministry of Agriculture, Forestry and </a:t>
            </a:r>
            <a:r>
              <a:rPr lang="en-US" dirty="0" smtClean="0"/>
              <a:t>Food</a:t>
            </a:r>
            <a:endParaRPr lang="sl-SI" dirty="0" smtClean="0"/>
          </a:p>
          <a:p>
            <a:r>
              <a:rPr lang="sl-SI" dirty="0" err="1" smtClean="0"/>
              <a:t>National</a:t>
            </a:r>
            <a:r>
              <a:rPr lang="sl-SI" dirty="0" smtClean="0"/>
              <a:t> programe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management: </a:t>
            </a:r>
            <a:r>
              <a:rPr lang="sl-SI" dirty="0" err="1" smtClean="0"/>
              <a:t>objectives</a:t>
            </a:r>
            <a:r>
              <a:rPr lang="sl-SI" dirty="0" smtClean="0"/>
              <a:t>, </a:t>
            </a:r>
            <a:r>
              <a:rPr lang="sl-SI" dirty="0" err="1" smtClean="0"/>
              <a:t>priorities</a:t>
            </a:r>
            <a:endParaRPr lang="sl-SI" dirty="0" smtClean="0"/>
          </a:p>
          <a:p>
            <a:r>
              <a:rPr lang="sl-SI" dirty="0" err="1" smtClean="0"/>
              <a:t>Funding</a:t>
            </a:r>
            <a:r>
              <a:rPr lang="sl-SI" dirty="0" smtClean="0"/>
              <a:t>: </a:t>
            </a:r>
            <a:r>
              <a:rPr lang="sl-SI" dirty="0" err="1" smtClean="0"/>
              <a:t>national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</a:t>
            </a:r>
            <a:r>
              <a:rPr lang="sl-SI" dirty="0" err="1" smtClean="0"/>
              <a:t>fund</a:t>
            </a:r>
            <a:r>
              <a:rPr lang="sl-SI" dirty="0" smtClean="0"/>
              <a:t>; </a:t>
            </a:r>
            <a:r>
              <a:rPr lang="sl-SI" dirty="0" err="1" smtClean="0"/>
              <a:t>national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municipality</a:t>
            </a:r>
            <a:r>
              <a:rPr lang="sl-SI" dirty="0" smtClean="0"/>
              <a:t> </a:t>
            </a:r>
            <a:r>
              <a:rPr lang="sl-SI" dirty="0" err="1" smtClean="0"/>
              <a:t>funds</a:t>
            </a:r>
            <a:r>
              <a:rPr lang="sl-SI" dirty="0" smtClean="0"/>
              <a:t>, EU </a:t>
            </a:r>
            <a:r>
              <a:rPr lang="sl-SI" dirty="0" err="1" smtClean="0"/>
              <a:t>cohesion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regional</a:t>
            </a:r>
            <a:r>
              <a:rPr lang="sl-SI" dirty="0" smtClean="0"/>
              <a:t> </a:t>
            </a:r>
            <a:r>
              <a:rPr lang="sl-SI" dirty="0" err="1" smtClean="0"/>
              <a:t>fund</a:t>
            </a:r>
            <a:endParaRPr lang="sl-SI" dirty="0" smtClean="0"/>
          </a:p>
          <a:p>
            <a:r>
              <a:rPr lang="sl-SI" dirty="0" smtClean="0"/>
              <a:t>Some </a:t>
            </a:r>
            <a:r>
              <a:rPr lang="sl-SI" dirty="0" err="1" smtClean="0"/>
              <a:t>issues</a:t>
            </a:r>
            <a:r>
              <a:rPr lang="sl-SI" dirty="0" smtClean="0"/>
              <a:t> </a:t>
            </a:r>
            <a:r>
              <a:rPr lang="sl-SI" dirty="0" err="1" smtClean="0"/>
              <a:t>pointed</a:t>
            </a:r>
            <a:r>
              <a:rPr lang="sl-SI" dirty="0" smtClean="0"/>
              <a:t> out </a:t>
            </a:r>
            <a:r>
              <a:rPr lang="sl-SI" dirty="0" err="1" smtClean="0"/>
              <a:t>by</a:t>
            </a:r>
            <a:r>
              <a:rPr lang="sl-SI" dirty="0" smtClean="0"/>
              <a:t> EC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1966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7848872" cy="6136235"/>
          </a:xfrm>
        </p:spPr>
      </p:pic>
    </p:spTree>
    <p:extLst>
      <p:ext uri="{BB962C8B-B14F-4D97-AF65-F5344CB8AC3E}">
        <p14:creationId xmlns:p14="http://schemas.microsoft.com/office/powerpoint/2010/main" val="149463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issues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Mura </a:t>
            </a:r>
            <a:r>
              <a:rPr lang="sl-SI" dirty="0" err="1" smtClean="0"/>
              <a:t>river</a:t>
            </a:r>
            <a:r>
              <a:rPr lang="sl-SI" dirty="0" smtClean="0"/>
              <a:t> – </a:t>
            </a:r>
            <a:r>
              <a:rPr lang="sl-SI" dirty="0" err="1" smtClean="0"/>
              <a:t>hydro</a:t>
            </a:r>
            <a:r>
              <a:rPr lang="sl-SI" dirty="0" smtClean="0"/>
              <a:t> </a:t>
            </a:r>
            <a:r>
              <a:rPr lang="sl-SI" dirty="0" err="1" smtClean="0"/>
              <a:t>power</a:t>
            </a:r>
            <a:r>
              <a:rPr lang="sl-SI" dirty="0" smtClean="0"/>
              <a:t> </a:t>
            </a:r>
            <a:r>
              <a:rPr lang="sl-SI" dirty="0" err="1" smtClean="0"/>
              <a:t>plants</a:t>
            </a:r>
            <a:r>
              <a:rPr lang="sl-SI" dirty="0" smtClean="0"/>
              <a:t> – </a:t>
            </a:r>
            <a:r>
              <a:rPr lang="sl-SI" dirty="0" err="1" smtClean="0"/>
              <a:t>renewable</a:t>
            </a:r>
            <a:r>
              <a:rPr lang="sl-SI" dirty="0" smtClean="0"/>
              <a:t> </a:t>
            </a:r>
            <a:r>
              <a:rPr lang="sl-SI" dirty="0" err="1" smtClean="0"/>
              <a:t>energy</a:t>
            </a:r>
            <a:r>
              <a:rPr lang="sl-SI" dirty="0" smtClean="0"/>
              <a:t> </a:t>
            </a:r>
            <a:r>
              <a:rPr lang="sl-SI" dirty="0" err="1" smtClean="0"/>
              <a:t>vs</a:t>
            </a:r>
            <a:r>
              <a:rPr lang="sl-SI" dirty="0" smtClean="0"/>
              <a:t>. </a:t>
            </a:r>
            <a:r>
              <a:rPr lang="sl-SI" dirty="0" err="1" smtClean="0"/>
              <a:t>Environment</a:t>
            </a:r>
            <a:endParaRPr lang="sl-SI" dirty="0" smtClean="0"/>
          </a:p>
          <a:p>
            <a:r>
              <a:rPr lang="sl-SI" dirty="0" err="1" smtClean="0"/>
              <a:t>Environmentalist</a:t>
            </a:r>
            <a:r>
              <a:rPr lang="sl-SI" dirty="0" smtClean="0"/>
              <a:t> </a:t>
            </a:r>
            <a:r>
              <a:rPr lang="sl-SI" dirty="0" err="1" smtClean="0"/>
              <a:t>claim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plans</a:t>
            </a:r>
            <a:r>
              <a:rPr lang="sl-SI" dirty="0" smtClean="0"/>
              <a:t> are </a:t>
            </a:r>
            <a:r>
              <a:rPr lang="sl-SI" dirty="0" err="1" smtClean="0"/>
              <a:t>against</a:t>
            </a:r>
            <a:r>
              <a:rPr lang="sl-SI" dirty="0" smtClean="0"/>
              <a:t> EU </a:t>
            </a:r>
            <a:r>
              <a:rPr lang="sl-SI" dirty="0" err="1" smtClean="0"/>
              <a:t>law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924944"/>
            <a:ext cx="5220072" cy="348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02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Tap </a:t>
            </a:r>
            <a:r>
              <a:rPr lang="sl-SI" dirty="0" err="1" smtClean="0"/>
              <a:t>water</a:t>
            </a:r>
            <a:r>
              <a:rPr lang="sl-SI" dirty="0" smtClean="0"/>
              <a:t> </a:t>
            </a:r>
            <a:r>
              <a:rPr lang="sl-SI" dirty="0" err="1" smtClean="0"/>
              <a:t>campaign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039" y="1772816"/>
            <a:ext cx="4235921" cy="4235921"/>
          </a:xfrm>
        </p:spPr>
      </p:pic>
    </p:spTree>
    <p:extLst>
      <p:ext uri="{BB962C8B-B14F-4D97-AF65-F5344CB8AC3E}">
        <p14:creationId xmlns:p14="http://schemas.microsoft.com/office/powerpoint/2010/main" val="281800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Ljubljana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2562"/>
            <a:ext cx="4204866" cy="6318788"/>
          </a:xfrm>
        </p:spPr>
      </p:pic>
    </p:spTree>
    <p:extLst>
      <p:ext uri="{BB962C8B-B14F-4D97-AF65-F5344CB8AC3E}">
        <p14:creationId xmlns:p14="http://schemas.microsoft.com/office/powerpoint/2010/main" val="1666044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278</TotalTime>
  <Words>237</Words>
  <Application>Microsoft Office PowerPoint</Application>
  <PresentationFormat>Diaprojekcija na zaslonu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Altana</vt:lpstr>
      <vt:lpstr>water framework directive</vt:lpstr>
      <vt:lpstr>Slovenia adds water to constitution as fundamental right for all (november 2016)</vt:lpstr>
      <vt:lpstr>PowerPointova predstavitev</vt:lpstr>
      <vt:lpstr>Main objectives of the water framework</vt:lpstr>
      <vt:lpstr>Impementation of wfd into legislation</vt:lpstr>
      <vt:lpstr>PowerPointova predstavitev</vt:lpstr>
      <vt:lpstr>issues</vt:lpstr>
      <vt:lpstr>Tap water campaign</vt:lpstr>
      <vt:lpstr>Ljubljana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Non-Financial reporting: implementation and best practices</dc:title>
  <dc:creator>Uporabnik</dc:creator>
  <cp:lastModifiedBy>Ekvilib</cp:lastModifiedBy>
  <cp:revision>45</cp:revision>
  <dcterms:created xsi:type="dcterms:W3CDTF">2017-01-13T09:33:02Z</dcterms:created>
  <dcterms:modified xsi:type="dcterms:W3CDTF">2017-09-12T09:35:53Z</dcterms:modified>
</cp:coreProperties>
</file>