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povezoval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povezoval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povezoval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povezoval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povezoval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povezoval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Non-Financial reporting: implementation and best practices 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err="1" smtClean="0"/>
              <a:t>Slovenia</a:t>
            </a:r>
            <a:endParaRPr lang="en-GB" dirty="0"/>
          </a:p>
        </p:txBody>
      </p:sp>
      <p:pic>
        <p:nvPicPr>
          <p:cNvPr id="4" name="Picture 2" descr="d:\Users\Uporabnik\Desktop\DPP\Erasmus + 2016\screen-shot-2016-09-26-at-104328_mai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8640"/>
            <a:ext cx="3227226" cy="213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28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State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implementation	</a:t>
            </a: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Original date: 6.12.2016</a:t>
            </a:r>
          </a:p>
          <a:p>
            <a:r>
              <a:rPr lang="en-GB" dirty="0" smtClean="0"/>
              <a:t>New date: February 2017 ???</a:t>
            </a:r>
          </a:p>
          <a:p>
            <a:r>
              <a:rPr lang="en-GB" dirty="0" smtClean="0"/>
              <a:t>Mandatory for annual reports 2017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310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What</a:t>
            </a:r>
            <a:r>
              <a:rPr lang="sl-SI" dirty="0" smtClean="0"/>
              <a:t> </a:t>
            </a:r>
            <a:r>
              <a:rPr lang="sl-SI" dirty="0" err="1" smtClean="0"/>
              <a:t>we</a:t>
            </a:r>
            <a:r>
              <a:rPr lang="sl-SI" dirty="0" smtClean="0"/>
              <a:t> </a:t>
            </a:r>
            <a:r>
              <a:rPr lang="sl-SI" dirty="0" err="1" smtClean="0"/>
              <a:t>know</a:t>
            </a: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Ministry of Economic Development and Technology</a:t>
            </a:r>
            <a:r>
              <a:rPr lang="en-GB" dirty="0" smtClean="0"/>
              <a:t> - </a:t>
            </a:r>
            <a:r>
              <a:rPr lang="en-GB" dirty="0" smtClean="0">
                <a:sym typeface="Wingdings" panose="05000000000000000000" pitchFamily="2" charset="2"/>
              </a:rPr>
              <a:t>Key ministry personnel, preparing the national directive  </a:t>
            </a:r>
            <a:r>
              <a:rPr lang="sl-SI" dirty="0" err="1" smtClean="0">
                <a:sym typeface="Wingdings" panose="05000000000000000000" pitchFamily="2" charset="2"/>
              </a:rPr>
              <a:t>little</a:t>
            </a:r>
            <a:r>
              <a:rPr lang="en-GB" dirty="0" smtClean="0">
                <a:sym typeface="Wingdings" panose="05000000000000000000" pitchFamily="2" charset="2"/>
              </a:rPr>
              <a:t> experience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err="1" smtClean="0">
                <a:sym typeface="Wingdings" panose="05000000000000000000" pitchFamily="2" charset="2"/>
              </a:rPr>
              <a:t>and</a:t>
            </a:r>
            <a:r>
              <a:rPr lang="en-GB" dirty="0" smtClean="0">
                <a:sym typeface="Wingdings" panose="05000000000000000000" pitchFamily="2" charset="2"/>
              </a:rPr>
              <a:t> understanding of CSR and the directive objectives</a:t>
            </a:r>
          </a:p>
          <a:p>
            <a:endParaRPr lang="en-GB" dirty="0" smtClean="0"/>
          </a:p>
          <a:p>
            <a:r>
              <a:rPr lang="en-GB" dirty="0" smtClean="0"/>
              <a:t>SLO legislation </a:t>
            </a:r>
            <a:r>
              <a:rPr lang="en-GB" dirty="0" smtClean="0">
                <a:sym typeface="Wingdings" panose="05000000000000000000" pitchFamily="2" charset="2"/>
              </a:rPr>
              <a:t> following the directive‘s minimum: companies with over 500 employees + public companies</a:t>
            </a:r>
            <a:r>
              <a:rPr lang="sl-SI" dirty="0" smtClean="0">
                <a:sym typeface="Wingdings" panose="05000000000000000000" pitchFamily="2" charset="2"/>
              </a:rPr>
              <a:t> (</a:t>
            </a:r>
            <a:r>
              <a:rPr lang="sl-SI" dirty="0" err="1" smtClean="0">
                <a:sym typeface="Wingdings" panose="05000000000000000000" pitchFamily="2" charset="2"/>
              </a:rPr>
              <a:t>companies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err="1" smtClean="0">
                <a:sym typeface="Wingdings" panose="05000000000000000000" pitchFamily="2" charset="2"/>
              </a:rPr>
              <a:t>that</a:t>
            </a:r>
            <a:r>
              <a:rPr lang="sl-SI" dirty="0" smtClean="0">
                <a:sym typeface="Wingdings" panose="05000000000000000000" pitchFamily="2" charset="2"/>
              </a:rPr>
              <a:t> are on </a:t>
            </a:r>
            <a:r>
              <a:rPr lang="sl-SI" dirty="0" err="1" smtClean="0">
                <a:sym typeface="Wingdings" panose="05000000000000000000" pitchFamily="2" charset="2"/>
              </a:rPr>
              <a:t>the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err="1" smtClean="0">
                <a:sym typeface="Wingdings" panose="05000000000000000000" pitchFamily="2" charset="2"/>
              </a:rPr>
              <a:t>stock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err="1" smtClean="0">
                <a:sym typeface="Wingdings" panose="05000000000000000000" pitchFamily="2" charset="2"/>
              </a:rPr>
              <a:t>exchange</a:t>
            </a:r>
            <a:r>
              <a:rPr lang="sl-SI" dirty="0" smtClean="0">
                <a:sym typeface="Wingdings" panose="05000000000000000000" pitchFamily="2" charset="2"/>
              </a:rPr>
              <a:t>, </a:t>
            </a:r>
            <a:r>
              <a:rPr lang="sl-SI" dirty="0" err="1" smtClean="0">
                <a:sym typeface="Wingdings" panose="05000000000000000000" pitchFamily="2" charset="2"/>
              </a:rPr>
              <a:t>financial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err="1" smtClean="0">
                <a:sym typeface="Wingdings" panose="05000000000000000000" pitchFamily="2" charset="2"/>
              </a:rPr>
              <a:t>institutions</a:t>
            </a:r>
            <a:r>
              <a:rPr lang="sl-SI" smtClean="0">
                <a:sym typeface="Wingdings" panose="05000000000000000000" pitchFamily="2" charset="2"/>
              </a:rPr>
              <a:t>,..) approximately 50 companies</a:t>
            </a:r>
            <a:endParaRPr lang="en-GB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 smtClean="0">
              <a:sym typeface="Wingdings" panose="05000000000000000000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114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 statement on non financial information will be a part of annual report</a:t>
            </a:r>
          </a:p>
          <a:p>
            <a:r>
              <a:rPr lang="en-GB" dirty="0" smtClean="0"/>
              <a:t>Statement will be audited, but not in the content </a:t>
            </a:r>
          </a:p>
          <a:p>
            <a:r>
              <a:rPr lang="sl-SI" dirty="0" smtClean="0"/>
              <a:t>R</a:t>
            </a:r>
            <a:r>
              <a:rPr lang="en-GB" dirty="0" err="1" smtClean="0"/>
              <a:t>ecommendations</a:t>
            </a:r>
            <a:r>
              <a:rPr lang="en-GB" dirty="0" smtClean="0"/>
              <a:t>, guidelines instead of standards</a:t>
            </a:r>
          </a:p>
          <a:p>
            <a:r>
              <a:rPr lang="en-GB" dirty="0" smtClean="0"/>
              <a:t>There will be no control nor analyses of company statements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718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</TotalTime>
  <Words>127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Century Schoolbook</vt:lpstr>
      <vt:lpstr>Wingdings</vt:lpstr>
      <vt:lpstr>Wingdings 2</vt:lpstr>
      <vt:lpstr>Altana</vt:lpstr>
      <vt:lpstr>Non-Financial reporting: implementation and best practices </vt:lpstr>
      <vt:lpstr>State of implementation </vt:lpstr>
      <vt:lpstr>What we know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Non-Financial reporting: implementation and best practices</dc:title>
  <dc:creator>Uporabnik</dc:creator>
  <cp:lastModifiedBy>Windows User</cp:lastModifiedBy>
  <cp:revision>6</cp:revision>
  <dcterms:created xsi:type="dcterms:W3CDTF">2017-01-13T09:33:02Z</dcterms:created>
  <dcterms:modified xsi:type="dcterms:W3CDTF">2017-02-14T09:10:28Z</dcterms:modified>
</cp:coreProperties>
</file>