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66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AE11C-1CE6-45AA-9228-595D0A91C416}" type="datetimeFigureOut">
              <a:rPr lang="hr-BA" smtClean="0"/>
              <a:pPr/>
              <a:t>14.02.2017.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6766B-1114-40F0-96E1-3164E1041F6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16136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hr-B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6766B-1114-40F0-96E1-3164E1041F67}" type="slidenum">
              <a:rPr lang="hr-BA" smtClean="0"/>
              <a:pPr/>
              <a:t>3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5039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85836C-2612-4AE3-9A5F-0BA2D64D5425}" type="datetimeFigureOut">
              <a:rPr lang="sr-Latn-CS" smtClean="0"/>
              <a:pPr/>
              <a:t>14.2.2017.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425A14-64D3-4924-A054-806A0B5106B7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Eco-</a:t>
            </a:r>
            <a:r>
              <a:rPr lang="hr-HR" dirty="0" err="1" smtClean="0"/>
              <a:t>labels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Croatia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Zvonimir Vukić</a:t>
            </a:r>
          </a:p>
          <a:p>
            <a:r>
              <a:rPr lang="hr-HR" dirty="0" smtClean="0"/>
              <a:t>IDOP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err="1" smtClean="0"/>
              <a:t>Which</a:t>
            </a:r>
            <a:r>
              <a:rPr lang="hr-BA" dirty="0" smtClean="0"/>
              <a:t> </a:t>
            </a:r>
            <a:r>
              <a:rPr lang="hr-BA" dirty="0" err="1" smtClean="0"/>
              <a:t>Plastics</a:t>
            </a:r>
            <a:r>
              <a:rPr lang="hr-BA" dirty="0" smtClean="0"/>
              <a:t> Are Safe?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2 – HDPE ’</a:t>
            </a:r>
            <a:r>
              <a:rPr lang="hr-HR" dirty="0" err="1" smtClean="0"/>
              <a:t>good</a:t>
            </a:r>
            <a:r>
              <a:rPr lang="hr-HR" dirty="0" smtClean="0"/>
              <a:t>’ </a:t>
            </a:r>
            <a:r>
              <a:rPr lang="hr-HR" dirty="0" err="1" smtClean="0"/>
              <a:t>plastic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3 – PVC ( or 3V ) – </a:t>
            </a:r>
            <a:r>
              <a:rPr lang="en-US" dirty="0" smtClean="0"/>
              <a:t>this plastic </a:t>
            </a:r>
            <a:r>
              <a:rPr lang="hr-BA" dirty="0" smtClean="0"/>
              <a:t>is </a:t>
            </a:r>
            <a:r>
              <a:rPr lang="hr-BA" dirty="0" err="1" smtClean="0"/>
              <a:t>known</a:t>
            </a:r>
            <a:r>
              <a:rPr lang="hr-BA" dirty="0" smtClean="0"/>
              <a:t> to </a:t>
            </a:r>
            <a:r>
              <a:rPr lang="hr-BA" dirty="0" err="1" smtClean="0"/>
              <a:t>leach</a:t>
            </a:r>
            <a:r>
              <a:rPr lang="hr-BA" dirty="0" smtClean="0"/>
              <a:t> </a:t>
            </a:r>
            <a:r>
              <a:rPr lang="hr-BA" dirty="0" err="1" smtClean="0"/>
              <a:t>two</a:t>
            </a:r>
            <a:r>
              <a:rPr lang="hr-BA" dirty="0" smtClean="0"/>
              <a:t> </a:t>
            </a:r>
            <a:r>
              <a:rPr lang="hr-BA" dirty="0" err="1" smtClean="0"/>
              <a:t>dangerous</a:t>
            </a:r>
            <a:r>
              <a:rPr lang="hr-BA" dirty="0" smtClean="0"/>
              <a:t> </a:t>
            </a:r>
            <a:r>
              <a:rPr lang="hr-BA" dirty="0" err="1" smtClean="0"/>
              <a:t>compounds</a:t>
            </a:r>
            <a:r>
              <a:rPr lang="hr-BA" dirty="0" smtClean="0"/>
              <a:t>, </a:t>
            </a:r>
            <a:r>
              <a:rPr lang="hr-BA" dirty="0" err="1" smtClean="0"/>
              <a:t>both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which</a:t>
            </a:r>
            <a:r>
              <a:rPr lang="hr-BA" dirty="0" smtClean="0"/>
              <a:t> </a:t>
            </a:r>
            <a:r>
              <a:rPr lang="hr-BA" dirty="0" err="1" smtClean="0"/>
              <a:t>interefere</a:t>
            </a:r>
            <a:r>
              <a:rPr lang="hr-BA" dirty="0" smtClean="0"/>
              <a:t> </a:t>
            </a:r>
            <a:r>
              <a:rPr lang="hr-BA" dirty="0" err="1" smtClean="0"/>
              <a:t>with</a:t>
            </a:r>
            <a:r>
              <a:rPr lang="hr-BA" dirty="0" smtClean="0"/>
              <a:t> hormone </a:t>
            </a:r>
            <a:r>
              <a:rPr lang="hr-BA" dirty="0" err="1" smtClean="0"/>
              <a:t>functions</a:t>
            </a:r>
            <a:endParaRPr lang="hr-BA" dirty="0" smtClean="0"/>
          </a:p>
          <a:p>
            <a:pPr>
              <a:buNone/>
            </a:pPr>
            <a:endParaRPr lang="hr-HR" dirty="0" smtClean="0"/>
          </a:p>
          <a:p>
            <a:r>
              <a:rPr lang="fi-FI" dirty="0" smtClean="0"/>
              <a:t>4 – LDPE – </a:t>
            </a:r>
            <a:r>
              <a:rPr lang="hr-BA" dirty="0" err="1" smtClean="0"/>
              <a:t>type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plastic</a:t>
            </a:r>
            <a:r>
              <a:rPr lang="hr-BA" dirty="0" smtClean="0"/>
              <a:t> </a:t>
            </a:r>
            <a:r>
              <a:rPr lang="hr-BA" dirty="0" err="1" smtClean="0"/>
              <a:t>which</a:t>
            </a:r>
            <a:r>
              <a:rPr lang="hr-BA" dirty="0" smtClean="0"/>
              <a:t> is </a:t>
            </a:r>
            <a:r>
              <a:rPr lang="hr-BA" dirty="0" err="1" smtClean="0"/>
              <a:t>not</a:t>
            </a:r>
            <a:r>
              <a:rPr lang="hr-BA" dirty="0" smtClean="0"/>
              <a:t> </a:t>
            </a:r>
            <a:r>
              <a:rPr lang="hr-BA" dirty="0" err="1" smtClean="0"/>
              <a:t>known</a:t>
            </a:r>
            <a:r>
              <a:rPr lang="hr-BA" dirty="0" smtClean="0"/>
              <a:t> to </a:t>
            </a:r>
            <a:r>
              <a:rPr lang="hr-BA" dirty="0" err="1" smtClean="0"/>
              <a:t>leach</a:t>
            </a:r>
            <a:r>
              <a:rPr lang="hr-BA" dirty="0" smtClean="0"/>
              <a:t> </a:t>
            </a:r>
            <a:r>
              <a:rPr lang="hr-BA" dirty="0" err="1" smtClean="0"/>
              <a:t>chemicals</a:t>
            </a:r>
            <a:r>
              <a:rPr lang="hr-BA" dirty="0" smtClean="0"/>
              <a:t> </a:t>
            </a:r>
            <a:r>
              <a:rPr lang="hr-BA" dirty="0" err="1" smtClean="0"/>
              <a:t>in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water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ina\Desktop\which-plastics-are-sa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9216" y="0"/>
            <a:ext cx="506556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ina\Desktop\How-to-Choose-Safer-Plastic-Mamav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1284040"/>
            <a:ext cx="9753600" cy="975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err="1" smtClean="0"/>
              <a:t>Example</a:t>
            </a:r>
            <a:r>
              <a:rPr lang="hr-HR" sz="4400" dirty="0" smtClean="0"/>
              <a:t> </a:t>
            </a:r>
            <a:r>
              <a:rPr lang="hr-HR" sz="4400" dirty="0" err="1" smtClean="0"/>
              <a:t>of</a:t>
            </a:r>
            <a:r>
              <a:rPr lang="hr-HR" sz="4400" dirty="0" smtClean="0"/>
              <a:t> </a:t>
            </a:r>
            <a:r>
              <a:rPr lang="hr-HR" sz="4400" dirty="0" err="1" smtClean="0"/>
              <a:t>good</a:t>
            </a:r>
            <a:r>
              <a:rPr lang="hr-HR" sz="4400" dirty="0" smtClean="0"/>
              <a:t> </a:t>
            </a:r>
            <a:r>
              <a:rPr lang="hr-HR" sz="4400" dirty="0" err="1" smtClean="0"/>
              <a:t>practice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dirty="0" err="1" smtClean="0"/>
              <a:t>Company</a:t>
            </a:r>
            <a:r>
              <a:rPr lang="hr-BA" dirty="0" smtClean="0"/>
              <a:t> </a:t>
            </a:r>
            <a:r>
              <a:rPr lang="hr-BA" dirty="0" err="1" smtClean="0"/>
              <a:t>Ecology</a:t>
            </a:r>
            <a:r>
              <a:rPr lang="hr-BA" dirty="0" smtClean="0"/>
              <a:t> 108 </a:t>
            </a:r>
            <a:r>
              <a:rPr lang="hr-BA" dirty="0" err="1" smtClean="0"/>
              <a:t>Ltd</a:t>
            </a:r>
            <a:r>
              <a:rPr lang="hr-BA" dirty="0" smtClean="0"/>
              <a:t>. </a:t>
            </a:r>
            <a:r>
              <a:rPr lang="hr-BA" dirty="0" err="1" smtClean="0"/>
              <a:t>obtained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European</a:t>
            </a:r>
            <a:r>
              <a:rPr lang="hr-BA" dirty="0" smtClean="0"/>
              <a:t> </a:t>
            </a:r>
            <a:r>
              <a:rPr lang="hr-BA" dirty="0" err="1" smtClean="0"/>
              <a:t>Ecolabel</a:t>
            </a:r>
            <a:r>
              <a:rPr lang="hr-BA" dirty="0" smtClean="0"/>
              <a:t> </a:t>
            </a:r>
            <a:r>
              <a:rPr lang="hr-BA" dirty="0" err="1" smtClean="0"/>
              <a:t>certificate</a:t>
            </a:r>
            <a:r>
              <a:rPr lang="hr-BA" dirty="0" smtClean="0"/>
              <a:t> </a:t>
            </a:r>
            <a:r>
              <a:rPr lang="hr-BA" dirty="0" err="1" smtClean="0"/>
              <a:t>in</a:t>
            </a:r>
            <a:r>
              <a:rPr lang="hr-BA" dirty="0" smtClean="0"/>
              <a:t> </a:t>
            </a:r>
            <a:r>
              <a:rPr lang="hr-BA" dirty="0" err="1" smtClean="0"/>
              <a:t>September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2016</a:t>
            </a:r>
          </a:p>
          <a:p>
            <a:r>
              <a:rPr lang="hr-BA" dirty="0" err="1" smtClean="0"/>
              <a:t>Ecolabel</a:t>
            </a:r>
            <a:r>
              <a:rPr lang="hr-BA" dirty="0" smtClean="0"/>
              <a:t> </a:t>
            </a:r>
            <a:r>
              <a:rPr lang="hr-BA" dirty="0" err="1" smtClean="0"/>
              <a:t>was</a:t>
            </a:r>
            <a:r>
              <a:rPr lang="hr-BA" dirty="0" smtClean="0"/>
              <a:t> </a:t>
            </a:r>
            <a:r>
              <a:rPr lang="hr-BA" dirty="0" err="1" smtClean="0"/>
              <a:t>awarded</a:t>
            </a:r>
            <a:r>
              <a:rPr lang="hr-BA" dirty="0" smtClean="0"/>
              <a:t> to </a:t>
            </a:r>
            <a:r>
              <a:rPr lang="hr-BA" dirty="0" err="1" smtClean="0"/>
              <a:t>laundry</a:t>
            </a:r>
            <a:r>
              <a:rPr lang="hr-BA" dirty="0" smtClean="0"/>
              <a:t> </a:t>
            </a:r>
            <a:r>
              <a:rPr lang="hr-BA" dirty="0" err="1" smtClean="0"/>
              <a:t>detergent</a:t>
            </a:r>
            <a:r>
              <a:rPr lang="hr-BA" dirty="0" smtClean="0"/>
              <a:t> </a:t>
            </a:r>
            <a:r>
              <a:rPr lang="hr-BA" dirty="0" err="1" smtClean="0"/>
              <a:t>EcoBianco</a:t>
            </a:r>
            <a:r>
              <a:rPr lang="hr-BA" dirty="0" smtClean="0"/>
              <a:t> </a:t>
            </a:r>
          </a:p>
          <a:p>
            <a:r>
              <a:rPr lang="hr-BA" dirty="0" err="1" smtClean="0"/>
              <a:t>Detergent</a:t>
            </a:r>
            <a:r>
              <a:rPr lang="hr-BA" dirty="0" smtClean="0"/>
              <a:t> </a:t>
            </a:r>
            <a:r>
              <a:rPr lang="hr-BA" dirty="0" err="1" smtClean="0"/>
              <a:t>EcoBianco</a:t>
            </a:r>
            <a:r>
              <a:rPr lang="hr-BA" dirty="0" smtClean="0"/>
              <a:t> </a:t>
            </a:r>
            <a:r>
              <a:rPr lang="hr-BA" dirty="0" err="1" smtClean="0"/>
              <a:t>has</a:t>
            </a:r>
            <a:r>
              <a:rPr lang="hr-BA" dirty="0" smtClean="0"/>
              <a:t> </a:t>
            </a:r>
            <a:r>
              <a:rPr lang="hr-BA" dirty="0" err="1" smtClean="0"/>
              <a:t>passed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independent</a:t>
            </a:r>
            <a:r>
              <a:rPr lang="hr-BA" dirty="0" smtClean="0"/>
              <a:t> </a:t>
            </a:r>
            <a:r>
              <a:rPr lang="hr-BA" dirty="0" err="1" smtClean="0"/>
              <a:t>verification</a:t>
            </a:r>
            <a:r>
              <a:rPr lang="hr-BA" dirty="0" smtClean="0"/>
              <a:t> </a:t>
            </a:r>
            <a:r>
              <a:rPr lang="hr-BA" dirty="0" err="1" smtClean="0"/>
              <a:t>process</a:t>
            </a:r>
            <a:r>
              <a:rPr lang="hr-BA" dirty="0" smtClean="0"/>
              <a:t> </a:t>
            </a:r>
            <a:r>
              <a:rPr lang="hr-BA" dirty="0" err="1" smtClean="0"/>
              <a:t>in</a:t>
            </a:r>
            <a:r>
              <a:rPr lang="hr-BA" dirty="0" smtClean="0"/>
              <a:t> </a:t>
            </a:r>
            <a:r>
              <a:rPr lang="hr-BA" dirty="0" err="1" smtClean="0"/>
              <a:t>compliance</a:t>
            </a:r>
            <a:r>
              <a:rPr lang="hr-BA" dirty="0" smtClean="0"/>
              <a:t> </a:t>
            </a:r>
            <a:r>
              <a:rPr lang="hr-BA" dirty="0" err="1" smtClean="0"/>
              <a:t>with</a:t>
            </a:r>
            <a:r>
              <a:rPr lang="hr-BA" dirty="0" smtClean="0"/>
              <a:t> EU </a:t>
            </a:r>
            <a:r>
              <a:rPr lang="hr-BA" dirty="0" err="1" smtClean="0"/>
              <a:t>standards</a:t>
            </a:r>
            <a:r>
              <a:rPr lang="hr-BA" dirty="0" smtClean="0"/>
              <a:t> </a:t>
            </a:r>
            <a:r>
              <a:rPr lang="hr-BA" dirty="0" err="1" smtClean="0"/>
              <a:t>in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category</a:t>
            </a:r>
            <a:r>
              <a:rPr lang="hr-BA" dirty="0" smtClean="0"/>
              <a:t> ‘</a:t>
            </a:r>
            <a:r>
              <a:rPr lang="hr-BA" dirty="0" err="1" smtClean="0"/>
              <a:t>Laundry</a:t>
            </a:r>
            <a:r>
              <a:rPr lang="hr-BA" dirty="0" smtClean="0"/>
              <a:t> </a:t>
            </a:r>
            <a:r>
              <a:rPr lang="hr-BA" dirty="0" err="1" smtClean="0"/>
              <a:t>Detergents</a:t>
            </a:r>
            <a:r>
              <a:rPr lang="hr-BA" dirty="0" smtClean="0"/>
              <a:t>’, </a:t>
            </a:r>
            <a:r>
              <a:rPr lang="hr-BA" dirty="0" err="1" smtClean="0"/>
              <a:t>which</a:t>
            </a:r>
            <a:r>
              <a:rPr lang="hr-BA" dirty="0" smtClean="0"/>
              <a:t> </a:t>
            </a:r>
            <a:r>
              <a:rPr lang="hr-BA" dirty="0" err="1" smtClean="0"/>
              <a:t>has</a:t>
            </a:r>
            <a:r>
              <a:rPr lang="hr-BA" dirty="0" smtClean="0"/>
              <a:t> </a:t>
            </a:r>
            <a:r>
              <a:rPr lang="hr-BA" dirty="0" err="1" smtClean="0"/>
              <a:t>confirmed</a:t>
            </a:r>
            <a:r>
              <a:rPr lang="hr-BA" dirty="0" smtClean="0"/>
              <a:t> </a:t>
            </a:r>
            <a:r>
              <a:rPr lang="hr-BA" dirty="0" err="1" smtClean="0"/>
              <a:t>that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product</a:t>
            </a:r>
            <a:r>
              <a:rPr lang="hr-BA" dirty="0" smtClean="0"/>
              <a:t> </a:t>
            </a:r>
            <a:r>
              <a:rPr lang="hr-BA" dirty="0" err="1" smtClean="0"/>
              <a:t>contains</a:t>
            </a:r>
            <a:r>
              <a:rPr lang="hr-BA" dirty="0" smtClean="0"/>
              <a:t> </a:t>
            </a:r>
            <a:r>
              <a:rPr lang="hr-BA" dirty="0" err="1" smtClean="0"/>
              <a:t>smaller</a:t>
            </a:r>
            <a:r>
              <a:rPr lang="hr-BA" dirty="0" smtClean="0"/>
              <a:t> </a:t>
            </a:r>
            <a:r>
              <a:rPr lang="hr-BA" dirty="0" err="1" smtClean="0"/>
              <a:t>amount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chemicals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hazardous</a:t>
            </a:r>
            <a:r>
              <a:rPr lang="hr-BA" dirty="0" smtClean="0"/>
              <a:t> </a:t>
            </a:r>
            <a:r>
              <a:rPr lang="hr-BA" dirty="0" err="1" smtClean="0"/>
              <a:t>substances</a:t>
            </a:r>
            <a:r>
              <a:rPr lang="hr-BA" dirty="0" smtClean="0"/>
              <a:t>, </a:t>
            </a:r>
            <a:r>
              <a:rPr lang="hr-BA" dirty="0" err="1" smtClean="0"/>
              <a:t>has</a:t>
            </a:r>
            <a:r>
              <a:rPr lang="hr-BA" dirty="0" smtClean="0"/>
              <a:t> </a:t>
            </a:r>
            <a:r>
              <a:rPr lang="hr-BA" dirty="0" err="1" smtClean="0"/>
              <a:t>increased</a:t>
            </a:r>
            <a:r>
              <a:rPr lang="hr-BA" dirty="0" smtClean="0"/>
              <a:t> </a:t>
            </a:r>
            <a:r>
              <a:rPr lang="hr-BA" dirty="0" err="1" smtClean="0"/>
              <a:t>biodegradability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diminished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negative </a:t>
            </a:r>
            <a:r>
              <a:rPr lang="hr-BA" dirty="0" err="1" smtClean="0"/>
              <a:t>impact</a:t>
            </a:r>
            <a:r>
              <a:rPr lang="hr-BA" dirty="0" smtClean="0"/>
              <a:t> on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environment</a:t>
            </a:r>
            <a:r>
              <a:rPr lang="hr-BA" dirty="0" smtClean="0"/>
              <a:t> </a:t>
            </a:r>
            <a:r>
              <a:rPr lang="hr-BA" dirty="0" err="1" smtClean="0"/>
              <a:t>while</a:t>
            </a:r>
            <a:r>
              <a:rPr lang="hr-BA" dirty="0" smtClean="0"/>
              <a:t> </a:t>
            </a:r>
            <a:r>
              <a:rPr lang="hr-BA" dirty="0" err="1" smtClean="0"/>
              <a:t>remaining</a:t>
            </a:r>
            <a:r>
              <a:rPr lang="hr-BA" dirty="0" smtClean="0"/>
              <a:t> </a:t>
            </a:r>
            <a:r>
              <a:rPr lang="hr-BA" dirty="0" err="1" smtClean="0"/>
              <a:t>highly</a:t>
            </a:r>
            <a:r>
              <a:rPr lang="hr-BA" dirty="0" smtClean="0"/>
              <a:t> </a:t>
            </a:r>
            <a:r>
              <a:rPr lang="hr-BA" dirty="0" err="1" smtClean="0"/>
              <a:t>effective</a:t>
            </a:r>
            <a:r>
              <a:rPr lang="hr-BA" dirty="0" smtClean="0"/>
              <a:t>.</a:t>
            </a:r>
          </a:p>
        </p:txBody>
      </p:sp>
      <p:pic>
        <p:nvPicPr>
          <p:cNvPr id="4" name="Picture 3" descr="eco-bianc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142852"/>
            <a:ext cx="2167442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Conclusion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hr-BA" sz="2400" dirty="0" smtClean="0"/>
          </a:p>
          <a:p>
            <a:r>
              <a:rPr lang="hr-BA" sz="2400" dirty="0" smtClean="0"/>
              <a:t>Eco-</a:t>
            </a:r>
            <a:r>
              <a:rPr lang="hr-BA" sz="2400" dirty="0" err="1" smtClean="0"/>
              <a:t>labels</a:t>
            </a:r>
            <a:r>
              <a:rPr lang="hr-BA" sz="2400" dirty="0" smtClean="0"/>
              <a:t> are </a:t>
            </a:r>
            <a:r>
              <a:rPr lang="hr-BA" sz="2400" dirty="0" err="1" smtClean="0"/>
              <a:t>voluntary</a:t>
            </a:r>
            <a:r>
              <a:rPr lang="hr-BA" sz="2400" dirty="0" smtClean="0"/>
              <a:t> </a:t>
            </a:r>
            <a:r>
              <a:rPr lang="hr-BA" sz="2400" dirty="0" err="1" smtClean="0"/>
              <a:t>environmental</a:t>
            </a:r>
            <a:r>
              <a:rPr lang="hr-BA" sz="2400" dirty="0" smtClean="0"/>
              <a:t> </a:t>
            </a:r>
            <a:r>
              <a:rPr lang="hr-BA" sz="2400" dirty="0" err="1" smtClean="0"/>
              <a:t>protection</a:t>
            </a:r>
            <a:r>
              <a:rPr lang="hr-BA" sz="2400" dirty="0" smtClean="0"/>
              <a:t> instruments </a:t>
            </a:r>
            <a:r>
              <a:rPr lang="hr-BA" sz="2400" dirty="0" err="1" smtClean="0"/>
              <a:t>intended</a:t>
            </a:r>
            <a:r>
              <a:rPr lang="hr-BA" sz="2400" dirty="0" smtClean="0"/>
              <a:t> </a:t>
            </a:r>
            <a:r>
              <a:rPr lang="hr-BA" sz="2400" dirty="0" err="1" smtClean="0"/>
              <a:t>primarily</a:t>
            </a:r>
            <a:r>
              <a:rPr lang="hr-BA" sz="2400" dirty="0" smtClean="0"/>
              <a:t> for </a:t>
            </a:r>
            <a:r>
              <a:rPr lang="hr-BA" sz="2400" dirty="0" err="1" smtClean="0"/>
              <a:t>the</a:t>
            </a:r>
            <a:r>
              <a:rPr lang="hr-BA" sz="2400" dirty="0" smtClean="0"/>
              <a:t> </a:t>
            </a:r>
            <a:r>
              <a:rPr lang="hr-BA" sz="2400" dirty="0" err="1" smtClean="0"/>
              <a:t>market</a:t>
            </a:r>
            <a:r>
              <a:rPr lang="hr-BA" sz="2400" dirty="0" smtClean="0"/>
              <a:t> </a:t>
            </a:r>
            <a:r>
              <a:rPr lang="hr-BA" sz="2400" dirty="0" err="1" smtClean="0"/>
              <a:t>and</a:t>
            </a:r>
            <a:r>
              <a:rPr lang="hr-BA" sz="2400" dirty="0" smtClean="0"/>
              <a:t> </a:t>
            </a:r>
            <a:r>
              <a:rPr lang="hr-BA" sz="2400" dirty="0" err="1" smtClean="0"/>
              <a:t>the</a:t>
            </a:r>
            <a:r>
              <a:rPr lang="hr-BA" sz="2400" dirty="0" smtClean="0"/>
              <a:t> </a:t>
            </a:r>
            <a:r>
              <a:rPr lang="hr-BA" sz="2400" dirty="0" err="1" smtClean="0"/>
              <a:t>consumers</a:t>
            </a:r>
            <a:endParaRPr lang="hr-BA" sz="2400" dirty="0" smtClean="0"/>
          </a:p>
          <a:p>
            <a:r>
              <a:rPr lang="hr-BA" sz="2400" dirty="0" smtClean="0"/>
              <a:t>Eco-</a:t>
            </a:r>
            <a:r>
              <a:rPr lang="hr-BA" sz="2400" dirty="0" err="1" smtClean="0"/>
              <a:t>labels</a:t>
            </a:r>
            <a:r>
              <a:rPr lang="hr-BA" sz="2400" dirty="0" smtClean="0"/>
              <a:t> are </a:t>
            </a:r>
            <a:r>
              <a:rPr lang="hr-BA" sz="2400" dirty="0" err="1" smtClean="0"/>
              <a:t>important</a:t>
            </a:r>
            <a:r>
              <a:rPr lang="hr-BA" sz="2400" dirty="0" smtClean="0"/>
              <a:t> for </a:t>
            </a:r>
            <a:r>
              <a:rPr lang="hr-BA" sz="2400" dirty="0" err="1" smtClean="0"/>
              <a:t>raising</a:t>
            </a:r>
            <a:r>
              <a:rPr lang="hr-BA" sz="2400" dirty="0" smtClean="0"/>
              <a:t> </a:t>
            </a:r>
            <a:r>
              <a:rPr lang="hr-BA" sz="2400" dirty="0" err="1" smtClean="0"/>
              <a:t>environmental</a:t>
            </a:r>
            <a:r>
              <a:rPr lang="hr-BA" sz="2400" dirty="0" smtClean="0"/>
              <a:t> </a:t>
            </a:r>
            <a:r>
              <a:rPr lang="hr-BA" sz="2400" dirty="0" err="1" smtClean="0"/>
              <a:t>awareness</a:t>
            </a:r>
            <a:r>
              <a:rPr lang="hr-BA" sz="2400" dirty="0" smtClean="0"/>
              <a:t> </a:t>
            </a:r>
            <a:r>
              <a:rPr lang="hr-BA" sz="2400" dirty="0" err="1" smtClean="0"/>
              <a:t>among</a:t>
            </a:r>
            <a:r>
              <a:rPr lang="hr-BA" sz="2400" dirty="0" smtClean="0"/>
              <a:t> </a:t>
            </a:r>
            <a:r>
              <a:rPr lang="hr-BA" sz="2400" dirty="0" err="1" smtClean="0"/>
              <a:t>the</a:t>
            </a:r>
            <a:r>
              <a:rPr lang="hr-BA" sz="2400" dirty="0" smtClean="0"/>
              <a:t> </a:t>
            </a:r>
            <a:r>
              <a:rPr lang="hr-BA" sz="2400" dirty="0" err="1" smtClean="0"/>
              <a:t>population</a:t>
            </a:r>
            <a:r>
              <a:rPr lang="hr-BA" sz="2400" dirty="0" smtClean="0"/>
              <a:t> </a:t>
            </a:r>
            <a:r>
              <a:rPr lang="hr-BA" sz="2400" dirty="0" err="1" smtClean="0"/>
              <a:t>and</a:t>
            </a:r>
            <a:r>
              <a:rPr lang="hr-BA" sz="2400" dirty="0" smtClean="0"/>
              <a:t> </a:t>
            </a:r>
            <a:r>
              <a:rPr lang="hr-BA" sz="2400" dirty="0" err="1" smtClean="0"/>
              <a:t>promoting</a:t>
            </a:r>
            <a:r>
              <a:rPr lang="hr-BA" sz="2400" dirty="0" smtClean="0"/>
              <a:t> </a:t>
            </a:r>
            <a:r>
              <a:rPr lang="hr-BA" sz="2400" dirty="0" err="1" smtClean="0"/>
              <a:t>sustainable</a:t>
            </a:r>
            <a:r>
              <a:rPr lang="hr-BA" sz="2400" dirty="0" smtClean="0"/>
              <a:t> </a:t>
            </a:r>
            <a:r>
              <a:rPr lang="hr-BA" sz="2400" dirty="0" err="1" smtClean="0"/>
              <a:t>production</a:t>
            </a:r>
            <a:r>
              <a:rPr lang="hr-BA" sz="2400" dirty="0" smtClean="0"/>
              <a:t> </a:t>
            </a:r>
            <a:r>
              <a:rPr lang="hr-BA" sz="2400" dirty="0" err="1" smtClean="0"/>
              <a:t>and</a:t>
            </a:r>
            <a:r>
              <a:rPr lang="hr-BA" sz="2400" dirty="0" smtClean="0"/>
              <a:t> </a:t>
            </a:r>
            <a:r>
              <a:rPr lang="hr-BA" sz="2400" dirty="0" err="1" smtClean="0"/>
              <a:t>consumption</a:t>
            </a:r>
            <a:r>
              <a:rPr lang="hr-BA" sz="2400" dirty="0" smtClean="0"/>
              <a:t> </a:t>
            </a:r>
          </a:p>
          <a:p>
            <a:r>
              <a:rPr lang="hr-BA" sz="2400" dirty="0" err="1" smtClean="0"/>
              <a:t>Every</a:t>
            </a:r>
            <a:r>
              <a:rPr lang="hr-BA" sz="2400" dirty="0" smtClean="0"/>
              <a:t> </a:t>
            </a:r>
            <a:r>
              <a:rPr lang="hr-BA" sz="2400" dirty="0" err="1" smtClean="0"/>
              <a:t>day</a:t>
            </a:r>
            <a:r>
              <a:rPr lang="hr-BA" sz="2400" dirty="0" smtClean="0"/>
              <a:t> more </a:t>
            </a:r>
            <a:r>
              <a:rPr lang="hr-BA" sz="2400" dirty="0" err="1" smtClean="0"/>
              <a:t>and</a:t>
            </a:r>
            <a:r>
              <a:rPr lang="hr-BA" sz="2400" dirty="0" smtClean="0"/>
              <a:t> </a:t>
            </a:r>
            <a:r>
              <a:rPr lang="hr-BA" sz="2400" dirty="0" err="1" smtClean="0"/>
              <a:t>more</a:t>
            </a:r>
            <a:r>
              <a:rPr lang="hr-BA" sz="2400" dirty="0" smtClean="0"/>
              <a:t> </a:t>
            </a:r>
            <a:r>
              <a:rPr lang="hr-BA" sz="2400" dirty="0" err="1" smtClean="0"/>
              <a:t>countries</a:t>
            </a:r>
            <a:r>
              <a:rPr lang="hr-BA" sz="2400" dirty="0" smtClean="0"/>
              <a:t> </a:t>
            </a:r>
            <a:r>
              <a:rPr lang="hr-BA" sz="2400" dirty="0" err="1" smtClean="0"/>
              <a:t>have</a:t>
            </a:r>
            <a:r>
              <a:rPr lang="hr-BA" sz="2400" dirty="0" smtClean="0"/>
              <a:t> </a:t>
            </a:r>
            <a:r>
              <a:rPr lang="hr-BA" sz="2400" dirty="0" err="1" smtClean="0"/>
              <a:t>been</a:t>
            </a:r>
            <a:r>
              <a:rPr lang="hr-BA" sz="2400" dirty="0" smtClean="0"/>
              <a:t> </a:t>
            </a:r>
            <a:r>
              <a:rPr lang="hr-BA" sz="2400" dirty="0" err="1" smtClean="0"/>
              <a:t>introducing</a:t>
            </a:r>
            <a:r>
              <a:rPr lang="hr-BA" sz="2400" dirty="0" smtClean="0"/>
              <a:t> </a:t>
            </a:r>
            <a:r>
              <a:rPr lang="hr-BA" sz="2400" dirty="0" err="1" smtClean="0"/>
              <a:t>the</a:t>
            </a:r>
            <a:r>
              <a:rPr lang="hr-BA" sz="2400" dirty="0" smtClean="0"/>
              <a:t> use </a:t>
            </a:r>
            <a:r>
              <a:rPr lang="hr-BA" sz="2400" dirty="0" err="1" smtClean="0"/>
              <a:t>of</a:t>
            </a:r>
            <a:r>
              <a:rPr lang="hr-BA" sz="2400" dirty="0" smtClean="0"/>
              <a:t> eco-</a:t>
            </a:r>
            <a:r>
              <a:rPr lang="hr-BA" sz="2400" dirty="0" err="1" smtClean="0"/>
              <a:t>labels</a:t>
            </a:r>
            <a:r>
              <a:rPr lang="hr-BA" sz="2400" dirty="0" smtClean="0"/>
              <a:t> </a:t>
            </a:r>
            <a:r>
              <a:rPr lang="hr-BA" sz="2400" dirty="0" err="1" smtClean="0"/>
              <a:t>and</a:t>
            </a:r>
            <a:r>
              <a:rPr lang="hr-BA" sz="2400" dirty="0" smtClean="0"/>
              <a:t> </a:t>
            </a:r>
            <a:r>
              <a:rPr lang="hr-BA" sz="2400" dirty="0" err="1" smtClean="0"/>
              <a:t>other</a:t>
            </a:r>
            <a:r>
              <a:rPr lang="hr-BA" sz="2400" dirty="0" smtClean="0"/>
              <a:t> </a:t>
            </a:r>
            <a:r>
              <a:rPr lang="hr-BA" sz="2400" dirty="0" err="1" smtClean="0"/>
              <a:t>kinds</a:t>
            </a:r>
            <a:r>
              <a:rPr lang="hr-BA" sz="2400" dirty="0" smtClean="0"/>
              <a:t> </a:t>
            </a:r>
            <a:r>
              <a:rPr lang="hr-BA" sz="2400" dirty="0" err="1" smtClean="0"/>
              <a:t>of</a:t>
            </a:r>
            <a:r>
              <a:rPr lang="hr-BA" sz="2400" dirty="0" smtClean="0"/>
              <a:t> </a:t>
            </a:r>
            <a:r>
              <a:rPr lang="hr-BA" sz="2400" dirty="0" err="1" smtClean="0"/>
              <a:t>environmental</a:t>
            </a:r>
            <a:r>
              <a:rPr lang="hr-BA" sz="2400" dirty="0" smtClean="0"/>
              <a:t> </a:t>
            </a:r>
            <a:r>
              <a:rPr lang="hr-BA" sz="2400" dirty="0" err="1" smtClean="0"/>
              <a:t>policies</a:t>
            </a:r>
            <a:endParaRPr lang="hr-BA" sz="2400" dirty="0" smtClean="0"/>
          </a:p>
          <a:p>
            <a:r>
              <a:rPr lang="hr-BA" sz="2400" dirty="0" smtClean="0"/>
              <a:t>Croatia </a:t>
            </a:r>
            <a:r>
              <a:rPr lang="hr-BA" sz="2400" dirty="0" err="1" smtClean="0"/>
              <a:t>has</a:t>
            </a:r>
            <a:r>
              <a:rPr lang="hr-BA" sz="2400" dirty="0" smtClean="0"/>
              <a:t> </a:t>
            </a:r>
            <a:r>
              <a:rPr lang="hr-BA" sz="2400" dirty="0" err="1" smtClean="0"/>
              <a:t>also</a:t>
            </a:r>
            <a:r>
              <a:rPr lang="hr-BA" sz="2400" dirty="0" smtClean="0"/>
              <a:t> </a:t>
            </a:r>
            <a:r>
              <a:rPr lang="hr-BA" sz="2400" dirty="0" err="1" smtClean="0"/>
              <a:t>joined</a:t>
            </a:r>
            <a:r>
              <a:rPr lang="hr-BA" sz="2400" dirty="0" smtClean="0"/>
              <a:t> </a:t>
            </a:r>
            <a:r>
              <a:rPr lang="hr-BA" sz="2400" dirty="0" err="1" smtClean="0"/>
              <a:t>those</a:t>
            </a:r>
            <a:r>
              <a:rPr lang="hr-BA" sz="2400" dirty="0" smtClean="0"/>
              <a:t> </a:t>
            </a:r>
            <a:r>
              <a:rPr lang="hr-BA" sz="2400" dirty="0" err="1" smtClean="0"/>
              <a:t>efforts</a:t>
            </a:r>
            <a:r>
              <a:rPr lang="hr-BA" sz="2400" dirty="0" smtClean="0"/>
              <a:t> as </a:t>
            </a:r>
            <a:r>
              <a:rPr lang="hr-BA" sz="2400" dirty="0" err="1" smtClean="0"/>
              <a:t>evidenced</a:t>
            </a:r>
            <a:r>
              <a:rPr lang="hr-BA" sz="2400" dirty="0" smtClean="0"/>
              <a:t> </a:t>
            </a:r>
            <a:r>
              <a:rPr lang="hr-BA" sz="2400" dirty="0" err="1" smtClean="0"/>
              <a:t>by</a:t>
            </a:r>
            <a:r>
              <a:rPr lang="hr-BA" sz="2400" dirty="0" smtClean="0"/>
              <a:t> </a:t>
            </a:r>
            <a:r>
              <a:rPr lang="hr-BA" sz="2400" dirty="0" err="1" smtClean="0"/>
              <a:t>its</a:t>
            </a:r>
            <a:r>
              <a:rPr lang="hr-BA" sz="2400" dirty="0" smtClean="0"/>
              <a:t> </a:t>
            </a:r>
            <a:r>
              <a:rPr lang="hr-BA" sz="2400" dirty="0" err="1" smtClean="0"/>
              <a:t>two</a:t>
            </a:r>
            <a:r>
              <a:rPr lang="hr-BA" sz="2400" dirty="0" smtClean="0"/>
              <a:t> eco-</a:t>
            </a:r>
            <a:r>
              <a:rPr lang="hr-BA" sz="2400" dirty="0" err="1" smtClean="0"/>
              <a:t>labels</a:t>
            </a: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1480" algn="just">
              <a:buFont typeface="Arial" pitchFamily="34" charset="0"/>
              <a:buChar char="•"/>
              <a:defRPr/>
            </a:pPr>
            <a:endParaRPr lang="hr-H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   Thank you!</a:t>
            </a:r>
            <a:endParaRPr lang="hr-HR" dirty="0"/>
          </a:p>
        </p:txBody>
      </p:sp>
      <p:pic>
        <p:nvPicPr>
          <p:cNvPr id="4" name="Picture 5" descr="novostislika_374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714348" y="1928802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eko-poljop-logo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>
          <a:xfrm>
            <a:off x="5214942" y="3286124"/>
            <a:ext cx="2500312" cy="2500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Introduction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sz="2400" dirty="0" smtClean="0"/>
              <a:t>E</a:t>
            </a:r>
            <a:r>
              <a:rPr lang="en-GB" sz="2400" dirty="0" smtClean="0"/>
              <a:t>very product has a negative </a:t>
            </a:r>
            <a:r>
              <a:rPr lang="hr-BA" sz="2400" dirty="0" err="1" smtClean="0"/>
              <a:t>impact</a:t>
            </a:r>
            <a:r>
              <a:rPr lang="en-GB" sz="2400" dirty="0" smtClean="0"/>
              <a:t> on the environment in</a:t>
            </a:r>
            <a:r>
              <a:rPr lang="hr-BA" sz="2400" dirty="0" smtClean="0"/>
              <a:t> one </a:t>
            </a:r>
            <a:r>
              <a:rPr lang="en-GB" sz="2400" dirty="0" smtClean="0"/>
              <a:t>way</a:t>
            </a:r>
            <a:r>
              <a:rPr lang="hr-BA" sz="2400" dirty="0" smtClean="0"/>
              <a:t> or </a:t>
            </a:r>
            <a:r>
              <a:rPr lang="hr-BA" sz="2400" dirty="0" err="1" smtClean="0"/>
              <a:t>another</a:t>
            </a:r>
            <a:r>
              <a:rPr lang="en-GB" sz="2400" dirty="0" smtClean="0"/>
              <a:t>, which is reflected in all stages of the so-called life-cycle of the product: from </a:t>
            </a:r>
            <a:r>
              <a:rPr lang="hr-BA" sz="2400" dirty="0" err="1" smtClean="0"/>
              <a:t>manufacturing</a:t>
            </a:r>
            <a:r>
              <a:rPr lang="hr-BA" sz="2400" dirty="0" smtClean="0"/>
              <a:t>, </a:t>
            </a:r>
            <a:r>
              <a:rPr lang="hr-BA" sz="2400" dirty="0" err="1" smtClean="0"/>
              <a:t>packaging</a:t>
            </a:r>
            <a:r>
              <a:rPr lang="hr-BA" sz="2400" dirty="0" smtClean="0"/>
              <a:t>, </a:t>
            </a:r>
            <a:r>
              <a:rPr lang="hr-BA" sz="2400" dirty="0" err="1" smtClean="0"/>
              <a:t>distribution</a:t>
            </a:r>
            <a:r>
              <a:rPr lang="hr-BA" sz="2400" dirty="0" smtClean="0"/>
              <a:t> to </a:t>
            </a:r>
            <a:r>
              <a:rPr lang="hr-BA" sz="2400" dirty="0" err="1" smtClean="0"/>
              <a:t>consumption</a:t>
            </a:r>
            <a:r>
              <a:rPr lang="hr-BA" sz="2400" dirty="0" smtClean="0"/>
              <a:t>, use </a:t>
            </a:r>
            <a:r>
              <a:rPr lang="hr-BA" sz="2400" dirty="0" err="1" smtClean="0"/>
              <a:t>and</a:t>
            </a:r>
            <a:r>
              <a:rPr lang="hr-BA" sz="2400" dirty="0" smtClean="0"/>
              <a:t> </a:t>
            </a:r>
            <a:r>
              <a:rPr lang="en-GB" sz="2400" dirty="0" smtClean="0"/>
              <a:t>disposal after use</a:t>
            </a:r>
            <a:r>
              <a:rPr lang="hr-BA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hr-BA" sz="2400" dirty="0" err="1" smtClean="0"/>
              <a:t>E</a:t>
            </a:r>
            <a:r>
              <a:rPr lang="en-GB" sz="2400" dirty="0" err="1" smtClean="0"/>
              <a:t>colabelling</a:t>
            </a:r>
            <a:r>
              <a:rPr lang="en-GB" sz="2400" dirty="0" smtClean="0"/>
              <a:t> </a:t>
            </a:r>
            <a:r>
              <a:rPr lang="hr-BA" sz="2400" dirty="0" err="1" smtClean="0"/>
              <a:t>award</a:t>
            </a:r>
            <a:r>
              <a:rPr lang="hr-BA" sz="2400" dirty="0" smtClean="0"/>
              <a:t> </a:t>
            </a:r>
            <a:r>
              <a:rPr lang="en-GB" sz="2400" dirty="0" smtClean="0"/>
              <a:t>scheme in Croatia was established in 1993.</a:t>
            </a:r>
            <a:endParaRPr lang="hr-BA" sz="2400" dirty="0" smtClean="0"/>
          </a:p>
          <a:p>
            <a:pPr>
              <a:buFont typeface="Arial" pitchFamily="34" charset="0"/>
              <a:buChar char="•"/>
            </a:pPr>
            <a:r>
              <a:rPr lang="hr-BA" sz="2400" dirty="0" smtClean="0"/>
              <a:t>I</a:t>
            </a:r>
            <a:r>
              <a:rPr lang="en-GB" sz="2400" dirty="0" smtClean="0"/>
              <a:t>t was modelled after the German system which has existed since 1977 and is the forerunner of all </a:t>
            </a:r>
            <a:r>
              <a:rPr lang="en-GB" sz="2400" dirty="0" err="1" smtClean="0"/>
              <a:t>ecolabeling</a:t>
            </a:r>
            <a:r>
              <a:rPr lang="en-GB" sz="2400" dirty="0" smtClean="0"/>
              <a:t> schemes which are in existence today.</a:t>
            </a:r>
            <a:endParaRPr lang="hr-BA" sz="2400" dirty="0" smtClean="0"/>
          </a:p>
          <a:p>
            <a:pPr>
              <a:buFont typeface="Arial" pitchFamily="34" charset="0"/>
              <a:buChar char="•"/>
            </a:pP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"Organic Product</a:t>
            </a:r>
            <a:r>
              <a:rPr lang="hr-BA" sz="3600" dirty="0" smtClean="0"/>
              <a:t> </a:t>
            </a:r>
            <a:r>
              <a:rPr lang="en-US" sz="3600" dirty="0" smtClean="0"/>
              <a:t>of Croatia”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According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2010 </a:t>
            </a:r>
            <a:r>
              <a:rPr lang="hr-BA" b="1" dirty="0" err="1" smtClean="0"/>
              <a:t>Act</a:t>
            </a:r>
            <a:r>
              <a:rPr lang="hr-BA" b="1" dirty="0" smtClean="0"/>
              <a:t> on </a:t>
            </a:r>
            <a:r>
              <a:rPr lang="hr-BA" b="1" dirty="0" err="1" smtClean="0"/>
              <a:t>Organic</a:t>
            </a:r>
            <a:r>
              <a:rPr lang="hr-BA" b="1" dirty="0" smtClean="0"/>
              <a:t> </a:t>
            </a:r>
            <a:r>
              <a:rPr lang="hr-BA" b="1" dirty="0" err="1" smtClean="0"/>
              <a:t>Production</a:t>
            </a:r>
            <a:r>
              <a:rPr lang="hr-BA" b="1" dirty="0" smtClean="0"/>
              <a:t> </a:t>
            </a:r>
            <a:r>
              <a:rPr lang="hr-BA" b="1" dirty="0" err="1" smtClean="0"/>
              <a:t>and</a:t>
            </a:r>
            <a:r>
              <a:rPr lang="hr-BA" b="1" dirty="0" smtClean="0"/>
              <a:t> </a:t>
            </a:r>
            <a:r>
              <a:rPr lang="hr-BA" b="1" dirty="0" err="1" smtClean="0"/>
              <a:t>Labelling</a:t>
            </a:r>
            <a:r>
              <a:rPr lang="hr-BA" b="1" dirty="0" smtClean="0"/>
              <a:t> </a:t>
            </a:r>
            <a:r>
              <a:rPr lang="hr-BA" b="1" dirty="0" err="1" smtClean="0"/>
              <a:t>of</a:t>
            </a:r>
            <a:r>
              <a:rPr lang="hr-BA" b="1" dirty="0" smtClean="0"/>
              <a:t> </a:t>
            </a:r>
            <a:r>
              <a:rPr lang="hr-BA" b="1" dirty="0" err="1" smtClean="0"/>
              <a:t>Organic</a:t>
            </a:r>
            <a:r>
              <a:rPr lang="hr-BA" b="1" dirty="0" smtClean="0"/>
              <a:t> </a:t>
            </a:r>
            <a:r>
              <a:rPr lang="hr-BA" b="1" dirty="0" err="1" smtClean="0"/>
              <a:t>Products</a:t>
            </a:r>
            <a:r>
              <a:rPr lang="hr-BA" b="1" dirty="0" smtClean="0"/>
              <a:t> t</a:t>
            </a:r>
            <a:r>
              <a:rPr lang="hr-HR" dirty="0" smtClean="0"/>
              <a:t>his eco-</a:t>
            </a:r>
            <a:r>
              <a:rPr lang="hr-HR" dirty="0" err="1" smtClean="0"/>
              <a:t>label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 for</a:t>
            </a:r>
            <a:r>
              <a:rPr lang="en-US" dirty="0" smtClean="0"/>
              <a:t> label</a:t>
            </a:r>
            <a:r>
              <a:rPr lang="hr-BA" dirty="0" smtClean="0"/>
              <a:t>l</a:t>
            </a:r>
            <a:r>
              <a:rPr lang="en-US" dirty="0" err="1" smtClean="0"/>
              <a:t>ing</a:t>
            </a:r>
            <a:r>
              <a:rPr lang="en-US" dirty="0" smtClean="0"/>
              <a:t>, advertising and presentation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en-US" dirty="0" smtClean="0"/>
              <a:t>products</a:t>
            </a:r>
            <a:endParaRPr lang="hr-BA" dirty="0" smtClean="0"/>
          </a:p>
          <a:p>
            <a:r>
              <a:rPr lang="hr-BA" dirty="0" smtClean="0"/>
              <a:t>T</a:t>
            </a:r>
            <a:r>
              <a:rPr lang="en-US" dirty="0" smtClean="0"/>
              <a:t>he products </a:t>
            </a:r>
            <a:r>
              <a:rPr lang="hr-BA" dirty="0" err="1" smtClean="0"/>
              <a:t>having</a:t>
            </a:r>
            <a:r>
              <a:rPr lang="hr-BA" dirty="0" smtClean="0"/>
              <a:t> </a:t>
            </a:r>
            <a:r>
              <a:rPr lang="en-US" dirty="0" smtClean="0"/>
              <a:t>this label are </a:t>
            </a:r>
            <a:r>
              <a:rPr lang="hr-BA" dirty="0" err="1" smtClean="0"/>
              <a:t>either</a:t>
            </a:r>
            <a:r>
              <a:rPr lang="hr-BA" dirty="0" smtClean="0"/>
              <a:t> d</a:t>
            </a:r>
            <a:r>
              <a:rPr lang="en-US" dirty="0" err="1" smtClean="0"/>
              <a:t>escribed</a:t>
            </a:r>
            <a:r>
              <a:rPr lang="en-US" dirty="0" smtClean="0"/>
              <a:t> or marked </a:t>
            </a:r>
            <a:r>
              <a:rPr lang="hr-BA" dirty="0" err="1" smtClean="0"/>
              <a:t>with</a:t>
            </a:r>
            <a:r>
              <a:rPr lang="hr-BA" dirty="0" smtClean="0"/>
              <a:t> </a:t>
            </a:r>
            <a:r>
              <a:rPr lang="en-US" dirty="0" smtClean="0"/>
              <a:t>terms "organic", “</a:t>
            </a:r>
            <a:r>
              <a:rPr lang="hr-BA" dirty="0" smtClean="0"/>
              <a:t>natural” </a:t>
            </a:r>
            <a:r>
              <a:rPr lang="en-US" dirty="0" smtClean="0"/>
              <a:t>or </a:t>
            </a:r>
            <a:r>
              <a:rPr lang="hr-BA" dirty="0" err="1" smtClean="0"/>
              <a:t>with</a:t>
            </a:r>
            <a:r>
              <a:rPr lang="hr-BA" dirty="0" smtClean="0"/>
              <a:t> </a:t>
            </a:r>
            <a:r>
              <a:rPr lang="en-US" dirty="0" smtClean="0"/>
              <a:t>abbreviation</a:t>
            </a:r>
            <a:r>
              <a:rPr lang="hr-BA" dirty="0" smtClean="0"/>
              <a:t>s</a:t>
            </a:r>
            <a:r>
              <a:rPr lang="en-US" dirty="0" smtClean="0"/>
              <a:t> "bio" or "eco"</a:t>
            </a:r>
            <a:endParaRPr lang="hr-HR" dirty="0" smtClean="0"/>
          </a:p>
          <a:p>
            <a:r>
              <a:rPr lang="en-US" dirty="0" smtClean="0"/>
              <a:t>Eco certificate in Croatia</a:t>
            </a:r>
            <a:r>
              <a:rPr lang="hr-BA" dirty="0" smtClean="0"/>
              <a:t> is</a:t>
            </a:r>
            <a:r>
              <a:rPr lang="en-US" dirty="0" smtClean="0"/>
              <a:t> awarded by the Ministry of Environment and </a:t>
            </a:r>
            <a:r>
              <a:rPr lang="hr-BA" dirty="0" smtClean="0"/>
              <a:t>Energy</a:t>
            </a:r>
            <a:r>
              <a:rPr lang="en-US" dirty="0" smtClean="0"/>
              <a:t>. </a:t>
            </a:r>
            <a:r>
              <a:rPr lang="hr-HR" dirty="0" smtClean="0"/>
              <a:t>  </a:t>
            </a:r>
            <a:endParaRPr lang="hr-HR" dirty="0"/>
          </a:p>
        </p:txBody>
      </p:sp>
      <p:pic>
        <p:nvPicPr>
          <p:cNvPr id="5" name="Picture 4" descr="eko231220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428604"/>
            <a:ext cx="3000396" cy="1550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dirty="0" smtClean="0"/>
              <a:t>“</a:t>
            </a:r>
            <a:r>
              <a:rPr lang="hr-BA" sz="3600" dirty="0" err="1" smtClean="0"/>
              <a:t>Environmentally</a:t>
            </a:r>
            <a:r>
              <a:rPr lang="hr-BA" sz="3600" dirty="0" smtClean="0"/>
              <a:t> </a:t>
            </a:r>
            <a:r>
              <a:rPr lang="hr-BA" sz="3600" dirty="0" err="1" smtClean="0"/>
              <a:t>Friendly</a:t>
            </a:r>
            <a:r>
              <a:rPr lang="hr-BA" sz="3600" dirty="0" smtClean="0"/>
              <a:t>”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label</a:t>
            </a:r>
            <a:r>
              <a:rPr lang="hr-BA" sz="2500" dirty="0" smtClean="0"/>
              <a:t> "</a:t>
            </a:r>
            <a:r>
              <a:rPr lang="hr-BA" sz="2500" dirty="0" err="1" smtClean="0"/>
              <a:t>Environmentally</a:t>
            </a:r>
            <a:r>
              <a:rPr lang="hr-BA" sz="2500" dirty="0" smtClean="0"/>
              <a:t> </a:t>
            </a:r>
            <a:r>
              <a:rPr lang="hr-BA" sz="2500" dirty="0" err="1" smtClean="0"/>
              <a:t>Friendly</a:t>
            </a:r>
            <a:r>
              <a:rPr lang="hr-BA" sz="2500" dirty="0" smtClean="0"/>
              <a:t>" on </a:t>
            </a:r>
            <a:r>
              <a:rPr lang="hr-BA" sz="2500" dirty="0" err="1" smtClean="0"/>
              <a:t>products</a:t>
            </a:r>
            <a:r>
              <a:rPr lang="hr-BA" sz="2500" dirty="0" smtClean="0"/>
              <a:t> </a:t>
            </a:r>
            <a:r>
              <a:rPr lang="hr-BA" sz="2500" dirty="0" err="1" smtClean="0"/>
              <a:t>indicates</a:t>
            </a:r>
            <a:r>
              <a:rPr lang="hr-BA" sz="2500" dirty="0" smtClean="0"/>
              <a:t> to 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consumer</a:t>
            </a:r>
            <a:r>
              <a:rPr lang="hr-BA" sz="2500" dirty="0" smtClean="0"/>
              <a:t> </a:t>
            </a:r>
            <a:r>
              <a:rPr lang="hr-BA" sz="2500" dirty="0" err="1" smtClean="0"/>
              <a:t>that</a:t>
            </a:r>
            <a:r>
              <a:rPr lang="hr-BA" sz="2500" dirty="0" smtClean="0"/>
              <a:t> 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product</a:t>
            </a:r>
            <a:r>
              <a:rPr lang="hr-BA" sz="2500" dirty="0" smtClean="0"/>
              <a:t> is </a:t>
            </a:r>
            <a:r>
              <a:rPr lang="hr-BA" sz="2500" dirty="0" err="1" smtClean="0"/>
              <a:t>in</a:t>
            </a:r>
            <a:r>
              <a:rPr lang="hr-BA" sz="2500" dirty="0" smtClean="0"/>
              <a:t> </a:t>
            </a:r>
            <a:r>
              <a:rPr lang="hr-BA" sz="2500" dirty="0" err="1" smtClean="0"/>
              <a:t>fact</a:t>
            </a:r>
            <a:r>
              <a:rPr lang="hr-BA" sz="2500" dirty="0" smtClean="0"/>
              <a:t> </a:t>
            </a:r>
            <a:r>
              <a:rPr lang="hr-BA" sz="2500" dirty="0" err="1" smtClean="0"/>
              <a:t>less</a:t>
            </a:r>
            <a:r>
              <a:rPr lang="hr-BA" sz="2500" dirty="0" smtClean="0"/>
              <a:t> </a:t>
            </a:r>
            <a:r>
              <a:rPr lang="hr-BA" sz="2500" dirty="0" err="1" smtClean="0"/>
              <a:t>harmful</a:t>
            </a:r>
            <a:r>
              <a:rPr lang="hr-BA" sz="2500" dirty="0" smtClean="0"/>
              <a:t> to 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environment</a:t>
            </a:r>
            <a:endParaRPr lang="hr-BA" sz="2500" dirty="0" smtClean="0"/>
          </a:p>
          <a:p>
            <a:r>
              <a:rPr lang="hr-BA" sz="2500" dirty="0" err="1" smtClean="0"/>
              <a:t>This</a:t>
            </a:r>
            <a:r>
              <a:rPr lang="hr-BA" sz="2500" dirty="0" smtClean="0"/>
              <a:t> </a:t>
            </a:r>
            <a:r>
              <a:rPr lang="hr-BA" sz="2500" dirty="0" err="1" smtClean="0"/>
              <a:t>type</a:t>
            </a:r>
            <a:r>
              <a:rPr lang="hr-BA" sz="2500" dirty="0" smtClean="0"/>
              <a:t> </a:t>
            </a:r>
            <a:r>
              <a:rPr lang="hr-BA" sz="2500" dirty="0" err="1" smtClean="0"/>
              <a:t>of</a:t>
            </a:r>
            <a:r>
              <a:rPr lang="hr-BA" sz="2500" dirty="0" smtClean="0"/>
              <a:t> </a:t>
            </a:r>
            <a:r>
              <a:rPr lang="hr-BA" sz="2500" dirty="0" err="1" smtClean="0"/>
              <a:t>label</a:t>
            </a:r>
            <a:r>
              <a:rPr lang="hr-BA" sz="2500" dirty="0" smtClean="0"/>
              <a:t> is </a:t>
            </a:r>
            <a:r>
              <a:rPr lang="hr-BA" sz="2500" dirty="0" err="1" smtClean="0"/>
              <a:t>awarded</a:t>
            </a:r>
            <a:r>
              <a:rPr lang="hr-BA" sz="2500" dirty="0" smtClean="0"/>
              <a:t> on 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basis</a:t>
            </a:r>
            <a:r>
              <a:rPr lang="hr-BA" sz="2500" dirty="0" smtClean="0"/>
              <a:t> </a:t>
            </a:r>
            <a:r>
              <a:rPr lang="hr-BA" sz="2500" dirty="0" err="1" smtClean="0"/>
              <a:t>of</a:t>
            </a:r>
            <a:r>
              <a:rPr lang="hr-BA" sz="2500" dirty="0" smtClean="0"/>
              <a:t> </a:t>
            </a:r>
            <a:r>
              <a:rPr lang="hr-BA" sz="2500" dirty="0" err="1" smtClean="0"/>
              <a:t>pre</a:t>
            </a:r>
            <a:r>
              <a:rPr lang="hr-BA" sz="2500" dirty="0" smtClean="0"/>
              <a:t>-</a:t>
            </a:r>
            <a:r>
              <a:rPr lang="hr-BA" sz="2500" dirty="0" err="1" smtClean="0"/>
              <a:t>established</a:t>
            </a:r>
            <a:r>
              <a:rPr lang="hr-BA" sz="2500" dirty="0" smtClean="0"/>
              <a:t> </a:t>
            </a:r>
            <a:r>
              <a:rPr lang="hr-BA" sz="2500" dirty="0" err="1" smtClean="0"/>
              <a:t>criteria</a:t>
            </a:r>
            <a:r>
              <a:rPr lang="hr-BA" sz="2500" dirty="0" smtClean="0"/>
              <a:t>, </a:t>
            </a:r>
            <a:r>
              <a:rPr lang="hr-BA" sz="2500" dirty="0" err="1" smtClean="0"/>
              <a:t>with</a:t>
            </a:r>
            <a:r>
              <a:rPr lang="hr-BA" sz="2500" dirty="0" smtClean="0"/>
              <a:t> 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participation</a:t>
            </a:r>
            <a:r>
              <a:rPr lang="hr-BA" sz="2500" dirty="0" smtClean="0"/>
              <a:t> </a:t>
            </a:r>
            <a:r>
              <a:rPr lang="hr-BA" sz="2500" dirty="0" err="1" smtClean="0"/>
              <a:t>of</a:t>
            </a:r>
            <a:r>
              <a:rPr lang="hr-BA" sz="2500" dirty="0" smtClean="0"/>
              <a:t> </a:t>
            </a:r>
            <a:r>
              <a:rPr lang="hr-BA" sz="2500" dirty="0" err="1" smtClean="0"/>
              <a:t>experts</a:t>
            </a:r>
            <a:r>
              <a:rPr lang="hr-BA" sz="2500" dirty="0" smtClean="0"/>
              <a:t> </a:t>
            </a:r>
            <a:r>
              <a:rPr lang="hr-BA" sz="2500" dirty="0" err="1" smtClean="0"/>
              <a:t>and</a:t>
            </a:r>
            <a:r>
              <a:rPr lang="hr-BA" sz="2500" dirty="0" smtClean="0"/>
              <a:t> general </a:t>
            </a:r>
            <a:r>
              <a:rPr lang="hr-BA" sz="2500" dirty="0" err="1" smtClean="0"/>
              <a:t>public</a:t>
            </a:r>
            <a:r>
              <a:rPr lang="hr-BA" sz="2500" dirty="0" smtClean="0"/>
              <a:t>, </a:t>
            </a:r>
            <a:r>
              <a:rPr lang="hr-BA" sz="2500" dirty="0" err="1" smtClean="0"/>
              <a:t>following</a:t>
            </a:r>
            <a:r>
              <a:rPr lang="hr-BA" sz="2500" dirty="0" smtClean="0"/>
              <a:t> a </a:t>
            </a:r>
            <a:r>
              <a:rPr lang="hr-BA" sz="2500" dirty="0" err="1" smtClean="0"/>
              <a:t>precisely</a:t>
            </a:r>
            <a:r>
              <a:rPr lang="hr-BA" sz="2500" dirty="0" smtClean="0"/>
              <a:t> </a:t>
            </a:r>
            <a:r>
              <a:rPr lang="hr-BA" sz="2500" dirty="0" err="1" smtClean="0"/>
              <a:t>defined</a:t>
            </a:r>
            <a:r>
              <a:rPr lang="hr-BA" sz="2500" dirty="0" smtClean="0"/>
              <a:t> procedure.</a:t>
            </a:r>
          </a:p>
          <a:p>
            <a:r>
              <a:rPr lang="hr-HR" sz="2500" dirty="0" smtClean="0"/>
              <a:t> 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award</a:t>
            </a:r>
            <a:r>
              <a:rPr lang="hr-BA" sz="2500" dirty="0" smtClean="0"/>
              <a:t> </a:t>
            </a:r>
            <a:r>
              <a:rPr lang="hr-BA" sz="2500" dirty="0" err="1" smtClean="0"/>
              <a:t>of</a:t>
            </a:r>
            <a:r>
              <a:rPr lang="hr-BA" sz="2500" dirty="0" smtClean="0"/>
              <a:t> 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label</a:t>
            </a:r>
            <a:r>
              <a:rPr lang="hr-BA" sz="2500" dirty="0" smtClean="0"/>
              <a:t> is </a:t>
            </a:r>
            <a:r>
              <a:rPr lang="hr-BA" sz="2500" dirty="0" err="1" smtClean="0"/>
              <a:t>not</a:t>
            </a:r>
            <a:r>
              <a:rPr lang="hr-BA" sz="2500" dirty="0" smtClean="0"/>
              <a:t> </a:t>
            </a:r>
            <a:r>
              <a:rPr lang="hr-BA" sz="2500" dirty="0" err="1" smtClean="0"/>
              <a:t>therefore</a:t>
            </a:r>
            <a:r>
              <a:rPr lang="hr-BA" sz="2500" dirty="0" smtClean="0"/>
              <a:t> </a:t>
            </a:r>
            <a:r>
              <a:rPr lang="hr-BA" sz="2500" dirty="0" err="1" smtClean="0"/>
              <a:t>intended</a:t>
            </a:r>
            <a:r>
              <a:rPr lang="hr-BA" sz="2500" dirty="0" smtClean="0"/>
              <a:t> as a </a:t>
            </a:r>
            <a:r>
              <a:rPr lang="hr-BA" sz="2500" dirty="0" err="1" smtClean="0"/>
              <a:t>prize</a:t>
            </a:r>
            <a:r>
              <a:rPr lang="hr-BA" sz="2500" dirty="0" smtClean="0"/>
              <a:t> or a </a:t>
            </a:r>
            <a:r>
              <a:rPr lang="hr-BA" sz="2500" dirty="0" err="1" smtClean="0"/>
              <a:t>reward</a:t>
            </a:r>
            <a:r>
              <a:rPr lang="hr-BA" sz="2500" dirty="0" smtClean="0"/>
              <a:t> </a:t>
            </a:r>
            <a:r>
              <a:rPr lang="hr-BA" sz="2500" dirty="0" err="1" smtClean="0"/>
              <a:t>in</a:t>
            </a:r>
            <a:r>
              <a:rPr lang="hr-BA" sz="2500" dirty="0" smtClean="0"/>
              <a:t> </a:t>
            </a:r>
            <a:r>
              <a:rPr lang="hr-BA" sz="2500" dirty="0" err="1" smtClean="0"/>
              <a:t>terms</a:t>
            </a:r>
            <a:r>
              <a:rPr lang="hr-BA" sz="2500" dirty="0" smtClean="0"/>
              <a:t> </a:t>
            </a:r>
            <a:r>
              <a:rPr lang="hr-BA" sz="2500" dirty="0" err="1" smtClean="0"/>
              <a:t>of</a:t>
            </a:r>
            <a:r>
              <a:rPr lang="hr-BA" sz="2500" dirty="0" smtClean="0"/>
              <a:t> </a:t>
            </a:r>
            <a:r>
              <a:rPr lang="hr-BA" sz="2500" dirty="0" err="1" smtClean="0"/>
              <a:t>competition</a:t>
            </a:r>
            <a:r>
              <a:rPr lang="hr-BA" sz="2500" dirty="0" smtClean="0"/>
              <a:t>, but is </a:t>
            </a:r>
            <a:r>
              <a:rPr lang="hr-BA" sz="2500" dirty="0" err="1" smtClean="0"/>
              <a:t>instead</a:t>
            </a:r>
            <a:r>
              <a:rPr lang="hr-BA" sz="2500" dirty="0" smtClean="0"/>
              <a:t> </a:t>
            </a:r>
            <a:r>
              <a:rPr lang="hr-BA" sz="2500" dirty="0" err="1" smtClean="0"/>
              <a:t>directed</a:t>
            </a:r>
            <a:r>
              <a:rPr lang="hr-BA" sz="2500" dirty="0" smtClean="0"/>
              <a:t> to 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development</a:t>
            </a:r>
            <a:r>
              <a:rPr lang="hr-BA" sz="2500" dirty="0" smtClean="0"/>
              <a:t> </a:t>
            </a:r>
            <a:r>
              <a:rPr lang="hr-BA" sz="2500" dirty="0" err="1" smtClean="0"/>
              <a:t>of</a:t>
            </a:r>
            <a:r>
              <a:rPr lang="hr-BA" sz="2500" dirty="0" smtClean="0"/>
              <a:t> a </a:t>
            </a:r>
            <a:r>
              <a:rPr lang="hr-BA" sz="2500" dirty="0" err="1" smtClean="0"/>
              <a:t>recognizable</a:t>
            </a:r>
            <a:r>
              <a:rPr lang="hr-BA" sz="2500" dirty="0" smtClean="0"/>
              <a:t> </a:t>
            </a:r>
            <a:r>
              <a:rPr lang="hr-BA" sz="2500" dirty="0" err="1" smtClean="0"/>
              <a:t>product</a:t>
            </a:r>
            <a:r>
              <a:rPr lang="hr-BA" sz="2500" dirty="0" smtClean="0"/>
              <a:t> </a:t>
            </a:r>
            <a:r>
              <a:rPr lang="hr-BA" sz="2500" dirty="0" err="1" smtClean="0"/>
              <a:t>quality</a:t>
            </a:r>
            <a:r>
              <a:rPr lang="hr-BA" sz="2500" dirty="0" smtClean="0"/>
              <a:t> </a:t>
            </a:r>
            <a:r>
              <a:rPr lang="hr-BA" sz="2500" dirty="0" err="1" smtClean="0"/>
              <a:t>from</a:t>
            </a:r>
            <a:r>
              <a:rPr lang="hr-BA" sz="2500" dirty="0" smtClean="0"/>
              <a:t> </a:t>
            </a:r>
            <a:r>
              <a:rPr lang="hr-BA" sz="2500" dirty="0" err="1" smtClean="0"/>
              <a:t>the</a:t>
            </a:r>
            <a:r>
              <a:rPr lang="hr-BA" sz="2500" dirty="0" smtClean="0"/>
              <a:t> </a:t>
            </a:r>
            <a:r>
              <a:rPr lang="hr-BA" sz="2500" dirty="0" err="1" smtClean="0"/>
              <a:t>standpoint</a:t>
            </a:r>
            <a:r>
              <a:rPr lang="hr-BA" sz="2500" dirty="0" smtClean="0"/>
              <a:t> </a:t>
            </a:r>
            <a:r>
              <a:rPr lang="hr-BA" sz="2500" dirty="0" err="1" smtClean="0"/>
              <a:t>of</a:t>
            </a:r>
            <a:r>
              <a:rPr lang="hr-BA" sz="2500" dirty="0" smtClean="0"/>
              <a:t> </a:t>
            </a:r>
            <a:r>
              <a:rPr lang="hr-BA" sz="2500" dirty="0" err="1" smtClean="0"/>
              <a:t>environmental</a:t>
            </a:r>
            <a:r>
              <a:rPr lang="hr-BA" sz="2500" dirty="0" smtClean="0"/>
              <a:t> </a:t>
            </a:r>
            <a:r>
              <a:rPr lang="hr-BA" sz="2500" dirty="0" err="1" smtClean="0"/>
              <a:t>protection</a:t>
            </a:r>
            <a:endParaRPr lang="hr-HR" sz="2500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1026" name="Picture 2" descr="Slikovni rezultat za znak zaštite okoliš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0"/>
            <a:ext cx="3286148" cy="18335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“</a:t>
            </a:r>
            <a:r>
              <a:rPr lang="hr-BA" dirty="0" err="1" smtClean="0"/>
              <a:t>Croatian</a:t>
            </a:r>
            <a:r>
              <a:rPr lang="hr-BA" dirty="0" smtClean="0"/>
              <a:t> </a:t>
            </a:r>
            <a:r>
              <a:rPr lang="hr-BA" dirty="0" err="1" smtClean="0"/>
              <a:t>Creation</a:t>
            </a:r>
            <a:r>
              <a:rPr lang="hr-BA" dirty="0" smtClean="0"/>
              <a:t>”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dirty="0" err="1" smtClean="0"/>
              <a:t>Label</a:t>
            </a:r>
            <a:r>
              <a:rPr lang="hr-BA" dirty="0" smtClean="0"/>
              <a:t> “</a:t>
            </a:r>
            <a:r>
              <a:rPr lang="hr-BA" dirty="0" err="1" smtClean="0"/>
              <a:t>Croatian</a:t>
            </a:r>
            <a:r>
              <a:rPr lang="hr-BA" dirty="0" smtClean="0"/>
              <a:t> </a:t>
            </a:r>
            <a:r>
              <a:rPr lang="hr-BA" dirty="0" err="1" smtClean="0"/>
              <a:t>Creation</a:t>
            </a:r>
            <a:r>
              <a:rPr lang="hr-BA" dirty="0" smtClean="0"/>
              <a:t>”is </a:t>
            </a:r>
            <a:r>
              <a:rPr lang="hr-BA" dirty="0" err="1" smtClean="0"/>
              <a:t>awarded</a:t>
            </a:r>
            <a:r>
              <a:rPr lang="hr-BA" dirty="0" smtClean="0"/>
              <a:t> to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products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services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outstanding</a:t>
            </a:r>
            <a:r>
              <a:rPr lang="hr-BA" dirty="0" smtClean="0"/>
              <a:t> </a:t>
            </a:r>
            <a:r>
              <a:rPr lang="hr-BA" dirty="0" err="1" smtClean="0"/>
              <a:t>quality</a:t>
            </a:r>
            <a:r>
              <a:rPr lang="hr-BA" dirty="0" smtClean="0"/>
              <a:t>, </a:t>
            </a:r>
            <a:r>
              <a:rPr lang="hr-BA" dirty="0" err="1" smtClean="0"/>
              <a:t>if</a:t>
            </a:r>
            <a:r>
              <a:rPr lang="hr-BA" dirty="0" smtClean="0"/>
              <a:t> </a:t>
            </a:r>
            <a:r>
              <a:rPr lang="hr-BA" dirty="0" err="1" smtClean="0"/>
              <a:t>they</a:t>
            </a:r>
            <a:r>
              <a:rPr lang="hr-BA" dirty="0" smtClean="0"/>
              <a:t> are </a:t>
            </a:r>
            <a:r>
              <a:rPr lang="hr-BA" dirty="0" err="1" smtClean="0"/>
              <a:t>manufactured</a:t>
            </a:r>
            <a:r>
              <a:rPr lang="hr-BA" dirty="0" smtClean="0"/>
              <a:t> </a:t>
            </a:r>
            <a:r>
              <a:rPr lang="hr-BA" dirty="0" err="1" smtClean="0"/>
              <a:t>in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Republic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Croatia </a:t>
            </a:r>
            <a:r>
              <a:rPr lang="hr-BA" dirty="0" err="1" smtClean="0"/>
              <a:t>and</a:t>
            </a:r>
            <a:r>
              <a:rPr lang="hr-BA" dirty="0" smtClean="0"/>
              <a:t> are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result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Croatian</a:t>
            </a:r>
            <a:r>
              <a:rPr lang="hr-BA" dirty="0" smtClean="0"/>
              <a:t> </a:t>
            </a:r>
            <a:r>
              <a:rPr lang="hr-BA" dirty="0" err="1" smtClean="0"/>
              <a:t>tradition</a:t>
            </a:r>
            <a:r>
              <a:rPr lang="hr-BA" dirty="0" smtClean="0"/>
              <a:t>.</a:t>
            </a:r>
            <a:endParaRPr lang="hr-HR" dirty="0" smtClean="0"/>
          </a:p>
          <a:p>
            <a:r>
              <a:rPr lang="hr-HR" dirty="0" smtClean="0"/>
              <a:t>It is </a:t>
            </a:r>
            <a:r>
              <a:rPr lang="hr-HR" dirty="0" err="1" smtClean="0"/>
              <a:t>awarded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BA" dirty="0" err="1" smtClean="0"/>
              <a:t>Croatian</a:t>
            </a:r>
            <a:r>
              <a:rPr lang="hr-BA" dirty="0" smtClean="0"/>
              <a:t> </a:t>
            </a:r>
            <a:r>
              <a:rPr lang="hr-BA" dirty="0" err="1" smtClean="0"/>
              <a:t>Chamber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Economy</a:t>
            </a:r>
            <a:r>
              <a:rPr lang="hr-BA" dirty="0" smtClean="0"/>
              <a:t>.</a:t>
            </a:r>
            <a:endParaRPr lang="hr-HR" dirty="0" smtClean="0"/>
          </a:p>
          <a:p>
            <a:r>
              <a:rPr lang="en-US" dirty="0" smtClean="0"/>
              <a:t>Rigorous testing of goods and services </a:t>
            </a:r>
            <a:r>
              <a:rPr lang="hr-BA" dirty="0" smtClean="0"/>
              <a:t>is</a:t>
            </a:r>
            <a:r>
              <a:rPr lang="en-US" dirty="0" smtClean="0"/>
              <a:t> required, since only the best Croatian </a:t>
            </a:r>
            <a:r>
              <a:rPr lang="hr-BA" dirty="0" err="1" smtClean="0"/>
              <a:t>products</a:t>
            </a:r>
            <a:r>
              <a:rPr lang="en-US" dirty="0" smtClean="0"/>
              <a:t> and services can carry the </a:t>
            </a:r>
            <a:r>
              <a:rPr lang="hr-BA" dirty="0" err="1" smtClean="0"/>
              <a:t>label</a:t>
            </a:r>
            <a:r>
              <a:rPr lang="en-US" dirty="0" smtClean="0"/>
              <a:t>. </a:t>
            </a:r>
            <a:endParaRPr lang="hr-HR" dirty="0" smtClean="0"/>
          </a:p>
          <a:p>
            <a:endParaRPr lang="hr-HR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hr-HR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 descr="Izvorno_hrvatsko_Logo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214290"/>
            <a:ext cx="3071810" cy="1785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“</a:t>
            </a:r>
            <a:r>
              <a:rPr lang="hr-BA" dirty="0" err="1" smtClean="0"/>
              <a:t>Croatian</a:t>
            </a:r>
            <a:r>
              <a:rPr lang="hr-BA" dirty="0" smtClean="0"/>
              <a:t> </a:t>
            </a:r>
            <a:r>
              <a:rPr lang="hr-BA" dirty="0" err="1" smtClean="0"/>
              <a:t>quality</a:t>
            </a:r>
            <a:r>
              <a:rPr lang="hr-BA" dirty="0" smtClean="0"/>
              <a:t>”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right</a:t>
            </a:r>
            <a:r>
              <a:rPr lang="hr-BA" dirty="0" smtClean="0"/>
              <a:t> to use </a:t>
            </a:r>
            <a:r>
              <a:rPr lang="hr-BA" dirty="0" err="1" smtClean="0"/>
              <a:t>the</a:t>
            </a:r>
            <a:r>
              <a:rPr lang="hr-BA" dirty="0" smtClean="0"/>
              <a:t> “</a:t>
            </a:r>
            <a:r>
              <a:rPr lang="hr-BA" dirty="0" err="1" smtClean="0"/>
              <a:t>Croatian</a:t>
            </a:r>
            <a:r>
              <a:rPr lang="hr-BA" dirty="0" smtClean="0"/>
              <a:t> </a:t>
            </a:r>
            <a:r>
              <a:rPr lang="hr-BA" dirty="0" err="1" smtClean="0"/>
              <a:t>Quality</a:t>
            </a:r>
            <a:r>
              <a:rPr lang="hr-BA" dirty="0" smtClean="0"/>
              <a:t>” </a:t>
            </a:r>
            <a:r>
              <a:rPr lang="hr-BA" dirty="0" err="1" smtClean="0"/>
              <a:t>mark</a:t>
            </a:r>
            <a:r>
              <a:rPr lang="hr-BA" dirty="0" smtClean="0"/>
              <a:t> is </a:t>
            </a:r>
            <a:r>
              <a:rPr lang="hr-BA" dirty="0" err="1" smtClean="0"/>
              <a:t>awarded</a:t>
            </a:r>
            <a:r>
              <a:rPr lang="hr-BA" dirty="0" smtClean="0"/>
              <a:t> to </a:t>
            </a:r>
            <a:r>
              <a:rPr lang="hr-BA" dirty="0" err="1" smtClean="0"/>
              <a:t>goods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above</a:t>
            </a:r>
            <a:r>
              <a:rPr lang="hr-BA" dirty="0" smtClean="0"/>
              <a:t>-</a:t>
            </a:r>
            <a:r>
              <a:rPr lang="hr-BA" dirty="0" err="1" smtClean="0"/>
              <a:t>average</a:t>
            </a:r>
            <a:r>
              <a:rPr lang="hr-BA" dirty="0" smtClean="0"/>
              <a:t> </a:t>
            </a:r>
            <a:r>
              <a:rPr lang="hr-BA" dirty="0" err="1" smtClean="0"/>
              <a:t>quality</a:t>
            </a:r>
            <a:r>
              <a:rPr lang="hr-BA" dirty="0" smtClean="0"/>
              <a:t> </a:t>
            </a:r>
            <a:r>
              <a:rPr lang="hr-BA" dirty="0" err="1" smtClean="0"/>
              <a:t>which</a:t>
            </a:r>
            <a:r>
              <a:rPr lang="hr-BA" dirty="0" smtClean="0"/>
              <a:t> are </a:t>
            </a:r>
            <a:r>
              <a:rPr lang="hr-BA" dirty="0" err="1" smtClean="0"/>
              <a:t>made</a:t>
            </a:r>
            <a:r>
              <a:rPr lang="hr-BA" dirty="0" smtClean="0"/>
              <a:t> </a:t>
            </a:r>
            <a:r>
              <a:rPr lang="hr-BA" dirty="0" err="1" smtClean="0"/>
              <a:t>within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Croatian</a:t>
            </a:r>
            <a:r>
              <a:rPr lang="hr-BA" dirty="0" smtClean="0"/>
              <a:t> </a:t>
            </a:r>
            <a:r>
              <a:rPr lang="hr-BA" dirty="0" err="1" smtClean="0"/>
              <a:t>territory</a:t>
            </a:r>
            <a:r>
              <a:rPr lang="hr-BA" dirty="0" smtClean="0"/>
              <a:t>. </a:t>
            </a:r>
          </a:p>
          <a:p>
            <a:endParaRPr lang="hr-HR" dirty="0" smtClean="0"/>
          </a:p>
          <a:p>
            <a:r>
              <a:rPr lang="hr-BA" dirty="0" smtClean="0"/>
              <a:t>For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right</a:t>
            </a:r>
            <a:r>
              <a:rPr lang="hr-BA" dirty="0" smtClean="0"/>
              <a:t> to use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mark</a:t>
            </a:r>
            <a:r>
              <a:rPr lang="hr-BA" dirty="0" smtClean="0"/>
              <a:t>,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Croatian</a:t>
            </a:r>
            <a:r>
              <a:rPr lang="hr-BA" dirty="0" smtClean="0"/>
              <a:t> </a:t>
            </a:r>
            <a:r>
              <a:rPr lang="hr-BA" dirty="0" err="1" smtClean="0"/>
              <a:t>Chamber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Commerce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user</a:t>
            </a:r>
            <a:r>
              <a:rPr lang="hr-BA" dirty="0" smtClean="0"/>
              <a:t> </a:t>
            </a:r>
            <a:r>
              <a:rPr lang="hr-BA" dirty="0" err="1" smtClean="0"/>
              <a:t>will</a:t>
            </a:r>
            <a:r>
              <a:rPr lang="hr-BA" dirty="0" smtClean="0"/>
              <a:t> </a:t>
            </a:r>
            <a:r>
              <a:rPr lang="hr-BA" dirty="0" err="1" smtClean="0"/>
              <a:t>sign</a:t>
            </a:r>
            <a:r>
              <a:rPr lang="hr-BA" dirty="0" smtClean="0"/>
              <a:t> a </a:t>
            </a:r>
            <a:r>
              <a:rPr lang="hr-BA" dirty="0" err="1" smtClean="0"/>
              <a:t>three</a:t>
            </a:r>
            <a:r>
              <a:rPr lang="hr-BA" dirty="0" smtClean="0"/>
              <a:t>-</a:t>
            </a:r>
            <a:r>
              <a:rPr lang="hr-BA" dirty="0" err="1" smtClean="0"/>
              <a:t>year</a:t>
            </a:r>
            <a:r>
              <a:rPr lang="hr-BA" dirty="0" smtClean="0"/>
              <a:t> </a:t>
            </a:r>
            <a:r>
              <a:rPr lang="hr-BA" dirty="0" err="1" smtClean="0"/>
              <a:t>contract</a:t>
            </a:r>
            <a:r>
              <a:rPr lang="hr-BA" dirty="0" smtClean="0"/>
              <a:t> for use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mark</a:t>
            </a:r>
            <a:r>
              <a:rPr lang="hr-BA" dirty="0" smtClean="0"/>
              <a:t>, </a:t>
            </a:r>
            <a:r>
              <a:rPr lang="hr-BA" dirty="0" err="1" smtClean="0"/>
              <a:t>based</a:t>
            </a:r>
            <a:r>
              <a:rPr lang="hr-BA" dirty="0" smtClean="0"/>
              <a:t> on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branding</a:t>
            </a:r>
            <a:r>
              <a:rPr lang="hr-BA" dirty="0" smtClean="0"/>
              <a:t> </a:t>
            </a:r>
            <a:r>
              <a:rPr lang="hr-BA" dirty="0" err="1" smtClean="0"/>
              <a:t>protocol</a:t>
            </a:r>
            <a:r>
              <a:rPr lang="hr-BA" dirty="0" smtClean="0"/>
              <a:t>.</a:t>
            </a:r>
          </a:p>
          <a:p>
            <a:endParaRPr lang="hr-HR" dirty="0"/>
          </a:p>
        </p:txBody>
      </p:sp>
      <p:pic>
        <p:nvPicPr>
          <p:cNvPr id="4" name="Picture 3" descr="hrvatska kvalite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142852"/>
            <a:ext cx="2500300" cy="1757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err="1" smtClean="0"/>
              <a:t>Recycling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err="1" smtClean="0"/>
              <a:t>This</a:t>
            </a:r>
            <a:r>
              <a:rPr lang="hr-BA" dirty="0" smtClean="0"/>
              <a:t> </a:t>
            </a:r>
            <a:r>
              <a:rPr lang="hr-BA" dirty="0" err="1" smtClean="0"/>
              <a:t>symbol</a:t>
            </a:r>
            <a:r>
              <a:rPr lang="hr-BA" dirty="0" smtClean="0"/>
              <a:t> </a:t>
            </a:r>
            <a:r>
              <a:rPr lang="hr-BA" dirty="0" err="1" smtClean="0"/>
              <a:t>indicates</a:t>
            </a:r>
            <a:r>
              <a:rPr lang="hr-BA" dirty="0" smtClean="0"/>
              <a:t> </a:t>
            </a:r>
            <a:r>
              <a:rPr lang="hr-BA" dirty="0" err="1" smtClean="0"/>
              <a:t>that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packaging</a:t>
            </a:r>
            <a:r>
              <a:rPr lang="hr-BA" dirty="0" smtClean="0"/>
              <a:t> is </a:t>
            </a:r>
            <a:r>
              <a:rPr lang="hr-BA" dirty="0" err="1" smtClean="0"/>
              <a:t>recyclable</a:t>
            </a:r>
            <a:r>
              <a:rPr lang="hr-BA" dirty="0" smtClean="0"/>
              <a:t> or </a:t>
            </a:r>
            <a:r>
              <a:rPr lang="hr-BA" dirty="0" err="1" smtClean="0"/>
              <a:t>has</a:t>
            </a:r>
            <a:r>
              <a:rPr lang="hr-BA" dirty="0" smtClean="0"/>
              <a:t> </a:t>
            </a:r>
            <a:r>
              <a:rPr lang="hr-BA" dirty="0" err="1" smtClean="0"/>
              <a:t>already</a:t>
            </a:r>
            <a:r>
              <a:rPr lang="hr-BA" dirty="0" smtClean="0"/>
              <a:t> </a:t>
            </a:r>
            <a:r>
              <a:rPr lang="hr-BA" dirty="0" err="1" smtClean="0"/>
              <a:t>been</a:t>
            </a:r>
            <a:r>
              <a:rPr lang="hr-BA" dirty="0" smtClean="0"/>
              <a:t> </a:t>
            </a:r>
            <a:r>
              <a:rPr lang="hr-BA" dirty="0" err="1" smtClean="0"/>
              <a:t>recycled</a:t>
            </a:r>
            <a:r>
              <a:rPr lang="hr-BA" dirty="0" smtClean="0"/>
              <a:t> </a:t>
            </a:r>
            <a:r>
              <a:rPr lang="hr-BA" dirty="0" err="1" smtClean="0"/>
              <a:t>during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reproduction</a:t>
            </a:r>
            <a:r>
              <a:rPr lang="hr-BA" dirty="0" smtClean="0"/>
              <a:t>. It </a:t>
            </a:r>
            <a:r>
              <a:rPr lang="hr-BA" dirty="0" err="1" smtClean="0"/>
              <a:t>generally</a:t>
            </a:r>
            <a:r>
              <a:rPr lang="hr-BA" dirty="0" smtClean="0"/>
              <a:t> </a:t>
            </a:r>
            <a:r>
              <a:rPr lang="hr-BA" dirty="0" err="1" smtClean="0"/>
              <a:t>refers</a:t>
            </a:r>
            <a:r>
              <a:rPr lang="hr-BA" dirty="0" smtClean="0"/>
              <a:t> to </a:t>
            </a:r>
            <a:r>
              <a:rPr lang="hr-BA" dirty="0" err="1" smtClean="0"/>
              <a:t>paper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cardboard</a:t>
            </a:r>
            <a:r>
              <a:rPr lang="hr-BA" dirty="0" smtClean="0"/>
              <a:t>.</a:t>
            </a:r>
          </a:p>
          <a:p>
            <a:r>
              <a:rPr lang="hr-BA" dirty="0" err="1" smtClean="0"/>
              <a:t>Recycling</a:t>
            </a:r>
            <a:r>
              <a:rPr lang="hr-BA" dirty="0" smtClean="0"/>
              <a:t> </a:t>
            </a:r>
            <a:r>
              <a:rPr lang="hr-BA" dirty="0" err="1" smtClean="0"/>
              <a:t>symbol</a:t>
            </a:r>
            <a:r>
              <a:rPr lang="hr-BA" dirty="0" smtClean="0"/>
              <a:t>, </a:t>
            </a:r>
            <a:r>
              <a:rPr lang="hr-BA" dirty="0" err="1" smtClean="0"/>
              <a:t>which</a:t>
            </a:r>
            <a:r>
              <a:rPr lang="hr-BA" dirty="0" smtClean="0"/>
              <a:t> is </a:t>
            </a:r>
            <a:r>
              <a:rPr lang="hr-BA" dirty="0" err="1" smtClean="0"/>
              <a:t>internationally</a:t>
            </a:r>
            <a:r>
              <a:rPr lang="hr-BA" dirty="0" smtClean="0"/>
              <a:t> </a:t>
            </a:r>
            <a:r>
              <a:rPr lang="hr-BA" dirty="0" err="1" smtClean="0"/>
              <a:t>standardized</a:t>
            </a:r>
            <a:r>
              <a:rPr lang="hr-BA" dirty="0" smtClean="0"/>
              <a:t> as ISO </a:t>
            </a:r>
            <a:r>
              <a:rPr lang="hr-BA" dirty="0" err="1" smtClean="0"/>
              <a:t>symbol</a:t>
            </a:r>
            <a:r>
              <a:rPr lang="hr-BA" dirty="0" smtClean="0"/>
              <a:t> 7000-1135, is </a:t>
            </a:r>
            <a:r>
              <a:rPr lang="hr-BA" dirty="0" err="1" smtClean="0"/>
              <a:t>used</a:t>
            </a:r>
            <a:r>
              <a:rPr lang="hr-BA" dirty="0" smtClean="0"/>
              <a:t> </a:t>
            </a:r>
            <a:r>
              <a:rPr lang="hr-BA" dirty="0" err="1" smtClean="0"/>
              <a:t>in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EU, </a:t>
            </a:r>
            <a:r>
              <a:rPr lang="hr-BA" dirty="0" err="1" smtClean="0"/>
              <a:t>the</a:t>
            </a:r>
            <a:r>
              <a:rPr lang="hr-BA" dirty="0" smtClean="0"/>
              <a:t> US, Canada, Australia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other</a:t>
            </a:r>
            <a:r>
              <a:rPr lang="hr-BA" dirty="0" smtClean="0"/>
              <a:t> </a:t>
            </a:r>
            <a:r>
              <a:rPr lang="hr-BA" dirty="0" err="1" smtClean="0"/>
              <a:t>countries</a:t>
            </a:r>
            <a:r>
              <a:rPr lang="hr-BA" dirty="0" smtClean="0"/>
              <a:t>.</a:t>
            </a:r>
            <a:endParaRPr lang="hr-HR" dirty="0" smtClean="0"/>
          </a:p>
        </p:txBody>
      </p:sp>
      <p:pic>
        <p:nvPicPr>
          <p:cNvPr id="4" name="Picture 3" descr="Recycle001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428604"/>
            <a:ext cx="1657352" cy="165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EU Ecolabel 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BA" b="1" dirty="0" smtClean="0"/>
              <a:t>EU </a:t>
            </a:r>
            <a:r>
              <a:rPr lang="hr-BA" b="1" dirty="0" err="1" smtClean="0"/>
              <a:t>Ecolabel</a:t>
            </a:r>
            <a:r>
              <a:rPr lang="hr-BA" dirty="0" smtClean="0"/>
              <a:t> is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official</a:t>
            </a:r>
            <a:r>
              <a:rPr lang="hr-BA" dirty="0" smtClean="0"/>
              <a:t> </a:t>
            </a:r>
            <a:r>
              <a:rPr lang="hr-BA" dirty="0" err="1" smtClean="0"/>
              <a:t>voluntary</a:t>
            </a:r>
            <a:r>
              <a:rPr lang="hr-BA" dirty="0" smtClean="0"/>
              <a:t> eco-</a:t>
            </a:r>
            <a:r>
              <a:rPr lang="hr-BA" dirty="0" err="1" smtClean="0"/>
              <a:t>label</a:t>
            </a:r>
            <a:r>
              <a:rPr lang="hr-BA" dirty="0" smtClean="0"/>
              <a:t> </a:t>
            </a:r>
            <a:r>
              <a:rPr lang="hr-BA" dirty="0" err="1" smtClean="0"/>
              <a:t>scheme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European</a:t>
            </a:r>
            <a:r>
              <a:rPr lang="hr-BA" dirty="0" smtClean="0"/>
              <a:t> Union </a:t>
            </a:r>
            <a:r>
              <a:rPr lang="hr-BA" dirty="0" err="1" smtClean="0"/>
              <a:t>established</a:t>
            </a:r>
            <a:r>
              <a:rPr lang="hr-BA" dirty="0" smtClean="0"/>
              <a:t> </a:t>
            </a:r>
            <a:r>
              <a:rPr lang="hr-BA" dirty="0" err="1" smtClean="0"/>
              <a:t>by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European</a:t>
            </a:r>
            <a:r>
              <a:rPr lang="hr-BA" dirty="0" smtClean="0"/>
              <a:t> </a:t>
            </a:r>
            <a:r>
              <a:rPr lang="hr-BA" dirty="0" err="1" smtClean="0"/>
              <a:t>Commission</a:t>
            </a:r>
            <a:r>
              <a:rPr lang="hr-BA" dirty="0" smtClean="0"/>
              <a:t>, for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products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services</a:t>
            </a:r>
            <a:r>
              <a:rPr lang="hr-BA" dirty="0" smtClean="0"/>
              <a:t> </a:t>
            </a:r>
            <a:r>
              <a:rPr lang="hr-BA" dirty="0" err="1" smtClean="0"/>
              <a:t>with</a:t>
            </a:r>
            <a:r>
              <a:rPr lang="hr-BA" dirty="0" smtClean="0"/>
              <a:t> </a:t>
            </a:r>
            <a:r>
              <a:rPr lang="hr-BA" dirty="0" err="1" smtClean="0"/>
              <a:t>fewer</a:t>
            </a:r>
            <a:r>
              <a:rPr lang="hr-BA" dirty="0" smtClean="0"/>
              <a:t> </a:t>
            </a:r>
            <a:r>
              <a:rPr lang="hr-BA" dirty="0" err="1" smtClean="0"/>
              <a:t>adverse</a:t>
            </a:r>
            <a:r>
              <a:rPr lang="hr-BA" dirty="0" smtClean="0"/>
              <a:t> </a:t>
            </a:r>
            <a:r>
              <a:rPr lang="hr-BA" dirty="0" err="1" smtClean="0"/>
              <a:t>environmental</a:t>
            </a:r>
            <a:r>
              <a:rPr lang="hr-BA" dirty="0" smtClean="0"/>
              <a:t> </a:t>
            </a:r>
            <a:r>
              <a:rPr lang="hr-BA" dirty="0" err="1" smtClean="0"/>
              <a:t>impacts</a:t>
            </a:r>
            <a:r>
              <a:rPr lang="hr-BA" dirty="0" smtClean="0"/>
              <a:t> </a:t>
            </a:r>
            <a:r>
              <a:rPr lang="hr-BA" dirty="0" err="1" smtClean="0"/>
              <a:t>throughout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life </a:t>
            </a:r>
            <a:r>
              <a:rPr lang="hr-BA" dirty="0" err="1" smtClean="0"/>
              <a:t>cycle</a:t>
            </a:r>
            <a:r>
              <a:rPr lang="hr-BA" dirty="0" smtClean="0"/>
              <a:t>, </a:t>
            </a:r>
            <a:r>
              <a:rPr lang="hr-BA" dirty="0" err="1" smtClean="0"/>
              <a:t>compared</a:t>
            </a:r>
            <a:r>
              <a:rPr lang="hr-BA" dirty="0" smtClean="0"/>
              <a:t> to </a:t>
            </a:r>
            <a:r>
              <a:rPr lang="hr-BA" dirty="0" err="1" smtClean="0"/>
              <a:t>the</a:t>
            </a:r>
            <a:r>
              <a:rPr lang="hr-BA" dirty="0" smtClean="0"/>
              <a:t> same or </a:t>
            </a:r>
            <a:r>
              <a:rPr lang="hr-BA" dirty="0" err="1" smtClean="0"/>
              <a:t>similar</a:t>
            </a:r>
            <a:r>
              <a:rPr lang="hr-BA" dirty="0" smtClean="0"/>
              <a:t> </a:t>
            </a:r>
            <a:r>
              <a:rPr lang="hr-BA" dirty="0" err="1" smtClean="0"/>
              <a:t>products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services</a:t>
            </a:r>
            <a:r>
              <a:rPr lang="hr-BA" dirty="0" smtClean="0"/>
              <a:t> </a:t>
            </a:r>
            <a:r>
              <a:rPr lang="hr-BA" dirty="0" err="1" smtClean="0"/>
              <a:t>from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same group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products</a:t>
            </a:r>
            <a:r>
              <a:rPr lang="hr-BA" dirty="0" smtClean="0"/>
              <a:t>.</a:t>
            </a:r>
          </a:p>
          <a:p>
            <a:r>
              <a:rPr lang="hr-BA" dirty="0" err="1" smtClean="0"/>
              <a:t>The</a:t>
            </a:r>
            <a:r>
              <a:rPr lang="hr-BA" dirty="0" smtClean="0"/>
              <a:t> EU </a:t>
            </a:r>
            <a:r>
              <a:rPr lang="hr-BA" dirty="0" err="1" smtClean="0"/>
              <a:t>Ecolabel</a:t>
            </a:r>
            <a:r>
              <a:rPr lang="hr-BA" dirty="0" smtClean="0"/>
              <a:t> on one </a:t>
            </a:r>
            <a:r>
              <a:rPr lang="hr-BA" dirty="0" err="1" smtClean="0"/>
              <a:t>hand</a:t>
            </a:r>
            <a:r>
              <a:rPr lang="hr-BA" dirty="0" smtClean="0"/>
              <a:t> </a:t>
            </a:r>
            <a:r>
              <a:rPr lang="hr-BA" dirty="0" err="1" smtClean="0"/>
              <a:t>gives</a:t>
            </a:r>
            <a:r>
              <a:rPr lang="hr-BA" dirty="0" smtClean="0"/>
              <a:t> </a:t>
            </a:r>
            <a:r>
              <a:rPr lang="hr-BA" dirty="0" err="1" smtClean="0"/>
              <a:t>companies</a:t>
            </a:r>
            <a:r>
              <a:rPr lang="hr-BA" dirty="0" smtClean="0"/>
              <a:t> </a:t>
            </a:r>
            <a:r>
              <a:rPr lang="hr-BA" dirty="0" err="1" smtClean="0"/>
              <a:t>confirmation</a:t>
            </a:r>
            <a:r>
              <a:rPr lang="hr-BA" dirty="0" smtClean="0"/>
              <a:t> </a:t>
            </a:r>
            <a:r>
              <a:rPr lang="hr-BA" dirty="0" err="1" smtClean="0"/>
              <a:t>that</a:t>
            </a:r>
            <a:r>
              <a:rPr lang="hr-BA" dirty="0" smtClean="0"/>
              <a:t> </a:t>
            </a:r>
            <a:r>
              <a:rPr lang="hr-BA" dirty="0" err="1" smtClean="0"/>
              <a:t>their</a:t>
            </a:r>
            <a:r>
              <a:rPr lang="hr-BA" dirty="0" smtClean="0"/>
              <a:t> </a:t>
            </a:r>
            <a:r>
              <a:rPr lang="hr-BA" dirty="0" err="1" smtClean="0"/>
              <a:t>products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services</a:t>
            </a:r>
            <a:r>
              <a:rPr lang="hr-BA" dirty="0" smtClean="0"/>
              <a:t> </a:t>
            </a:r>
            <a:r>
              <a:rPr lang="hr-BA" dirty="0" err="1" smtClean="0"/>
              <a:t>meet</a:t>
            </a:r>
            <a:r>
              <a:rPr lang="hr-BA" dirty="0" smtClean="0"/>
              <a:t> </a:t>
            </a:r>
            <a:r>
              <a:rPr lang="hr-BA" dirty="0" err="1" smtClean="0"/>
              <a:t>high</a:t>
            </a:r>
            <a:r>
              <a:rPr lang="hr-BA" dirty="0" smtClean="0"/>
              <a:t> </a:t>
            </a:r>
            <a:r>
              <a:rPr lang="hr-BA" dirty="0" err="1" smtClean="0"/>
              <a:t>environmental</a:t>
            </a:r>
            <a:r>
              <a:rPr lang="hr-BA" dirty="0" smtClean="0"/>
              <a:t> </a:t>
            </a:r>
            <a:r>
              <a:rPr lang="hr-BA" dirty="0" err="1" smtClean="0"/>
              <a:t>standards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on </a:t>
            </a:r>
            <a:r>
              <a:rPr lang="hr-BA" dirty="0" err="1" smtClean="0"/>
              <a:t>another</a:t>
            </a:r>
            <a:r>
              <a:rPr lang="hr-BA" dirty="0" smtClean="0"/>
              <a:t> </a:t>
            </a:r>
            <a:r>
              <a:rPr lang="hr-BA" dirty="0" err="1" smtClean="0"/>
              <a:t>hand</a:t>
            </a:r>
            <a:r>
              <a:rPr lang="hr-BA" dirty="0" smtClean="0"/>
              <a:t>, </a:t>
            </a:r>
            <a:r>
              <a:rPr lang="hr-BA" dirty="0" err="1" smtClean="0"/>
              <a:t>provides</a:t>
            </a:r>
            <a:r>
              <a:rPr lang="hr-BA" dirty="0" smtClean="0"/>
              <a:t> </a:t>
            </a:r>
            <a:r>
              <a:rPr lang="hr-BA" dirty="0" err="1" smtClean="0"/>
              <a:t>information</a:t>
            </a:r>
            <a:r>
              <a:rPr lang="hr-BA" dirty="0" smtClean="0"/>
              <a:t> to </a:t>
            </a:r>
            <a:r>
              <a:rPr lang="hr-BA" dirty="0" err="1" smtClean="0"/>
              <a:t>consumers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retailers</a:t>
            </a:r>
            <a:r>
              <a:rPr lang="hr-BA" dirty="0" smtClean="0"/>
              <a:t> how to </a:t>
            </a:r>
            <a:r>
              <a:rPr lang="hr-BA" dirty="0" err="1" smtClean="0"/>
              <a:t>chose</a:t>
            </a:r>
            <a:r>
              <a:rPr lang="hr-BA" dirty="0" smtClean="0"/>
              <a:t> </a:t>
            </a:r>
            <a:r>
              <a:rPr lang="hr-BA" dirty="0" err="1" smtClean="0"/>
              <a:t>those</a:t>
            </a:r>
            <a:r>
              <a:rPr lang="hr-BA" dirty="0" smtClean="0"/>
              <a:t> </a:t>
            </a:r>
            <a:r>
              <a:rPr lang="hr-BA" dirty="0" err="1" smtClean="0"/>
              <a:t>products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services</a:t>
            </a:r>
            <a:r>
              <a:rPr lang="hr-BA" dirty="0" smtClean="0"/>
              <a:t> </a:t>
            </a:r>
            <a:r>
              <a:rPr lang="hr-BA" dirty="0" err="1" smtClean="0"/>
              <a:t>wich</a:t>
            </a:r>
            <a:r>
              <a:rPr lang="hr-BA" dirty="0" smtClean="0"/>
              <a:t> </a:t>
            </a:r>
            <a:r>
              <a:rPr lang="hr-BA" dirty="0" err="1" smtClean="0"/>
              <a:t>have</a:t>
            </a:r>
            <a:r>
              <a:rPr lang="hr-BA" dirty="0" smtClean="0"/>
              <a:t> </a:t>
            </a:r>
            <a:r>
              <a:rPr lang="hr-BA" dirty="0" err="1" smtClean="0"/>
              <a:t>less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an</a:t>
            </a:r>
            <a:r>
              <a:rPr lang="hr-BA" dirty="0" smtClean="0"/>
              <a:t> </a:t>
            </a:r>
            <a:r>
              <a:rPr lang="hr-BA" dirty="0" err="1" smtClean="0"/>
              <a:t>impact</a:t>
            </a:r>
            <a:r>
              <a:rPr lang="hr-BA" dirty="0" smtClean="0"/>
              <a:t> on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environment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are </a:t>
            </a:r>
            <a:r>
              <a:rPr lang="hr-BA" dirty="0" err="1" smtClean="0"/>
              <a:t>the</a:t>
            </a:r>
            <a:r>
              <a:rPr lang="hr-BA" dirty="0" smtClean="0"/>
              <a:t> more green </a:t>
            </a:r>
            <a:r>
              <a:rPr lang="hr-BA" dirty="0" err="1" smtClean="0"/>
              <a:t>choice</a:t>
            </a:r>
            <a:r>
              <a:rPr lang="hr-BA" dirty="0" smtClean="0"/>
              <a:t>.</a:t>
            </a:r>
            <a:endParaRPr lang="hr-BA" dirty="0"/>
          </a:p>
        </p:txBody>
      </p:sp>
      <p:pic>
        <p:nvPicPr>
          <p:cNvPr id="6" name="Picture 5" descr="ecolabel-logo-bi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0"/>
            <a:ext cx="2667003" cy="171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err="1" smtClean="0"/>
              <a:t>Plastics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dirty="0" smtClean="0"/>
              <a:t>At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bottom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every</a:t>
            </a:r>
            <a:r>
              <a:rPr lang="hr-BA" dirty="0" smtClean="0"/>
              <a:t> </a:t>
            </a:r>
            <a:r>
              <a:rPr lang="hr-BA" dirty="0" err="1" smtClean="0"/>
              <a:t>plastic</a:t>
            </a:r>
            <a:r>
              <a:rPr lang="hr-BA" dirty="0" smtClean="0"/>
              <a:t> </a:t>
            </a:r>
            <a:r>
              <a:rPr lang="hr-BA" dirty="0" err="1" smtClean="0"/>
              <a:t>package</a:t>
            </a:r>
            <a:r>
              <a:rPr lang="hr-BA" dirty="0" smtClean="0"/>
              <a:t>, look for </a:t>
            </a:r>
            <a:r>
              <a:rPr lang="hr-BA" dirty="0" err="1" smtClean="0"/>
              <a:t>the</a:t>
            </a:r>
            <a:r>
              <a:rPr lang="hr-BA" dirty="0" smtClean="0"/>
              <a:t> triangle </a:t>
            </a:r>
            <a:r>
              <a:rPr lang="hr-BA" dirty="0" err="1" smtClean="0"/>
              <a:t>with</a:t>
            </a:r>
            <a:r>
              <a:rPr lang="hr-BA" dirty="0" smtClean="0"/>
              <a:t> </a:t>
            </a:r>
            <a:r>
              <a:rPr lang="hr-BA" dirty="0" err="1" smtClean="0"/>
              <a:t>three</a:t>
            </a:r>
            <a:r>
              <a:rPr lang="hr-BA" dirty="0" smtClean="0"/>
              <a:t> "</a:t>
            </a:r>
            <a:r>
              <a:rPr lang="hr-BA" dirty="0" err="1" smtClean="0"/>
              <a:t>chasing</a:t>
            </a:r>
            <a:r>
              <a:rPr lang="hr-BA" dirty="0" smtClean="0"/>
              <a:t> </a:t>
            </a:r>
            <a:r>
              <a:rPr lang="hr-BA" dirty="0" err="1" smtClean="0"/>
              <a:t>arrows</a:t>
            </a:r>
            <a:r>
              <a:rPr lang="hr-BA" dirty="0" smtClean="0"/>
              <a:t>" </a:t>
            </a:r>
            <a:r>
              <a:rPr lang="hr-BA" dirty="0" err="1" smtClean="0"/>
              <a:t>and</a:t>
            </a:r>
            <a:r>
              <a:rPr lang="hr-BA" dirty="0" smtClean="0"/>
              <a:t> a </a:t>
            </a:r>
            <a:r>
              <a:rPr lang="hr-BA" dirty="0" err="1" smtClean="0"/>
              <a:t>number</a:t>
            </a:r>
            <a:r>
              <a:rPr lang="hr-BA" dirty="0" smtClean="0"/>
              <a:t> </a:t>
            </a:r>
            <a:r>
              <a:rPr lang="hr-BA" dirty="0" err="1" smtClean="0"/>
              <a:t>in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middle</a:t>
            </a:r>
            <a:r>
              <a:rPr lang="hr-BA" dirty="0" smtClean="0"/>
              <a:t>. </a:t>
            </a:r>
            <a:r>
              <a:rPr lang="hr-BA" dirty="0" err="1" smtClean="0"/>
              <a:t>That</a:t>
            </a:r>
            <a:r>
              <a:rPr lang="hr-BA" dirty="0" smtClean="0"/>
              <a:t> </a:t>
            </a:r>
            <a:r>
              <a:rPr lang="hr-BA" dirty="0" err="1" smtClean="0"/>
              <a:t>number</a:t>
            </a:r>
            <a:r>
              <a:rPr lang="hr-BA" dirty="0" smtClean="0"/>
              <a:t> </a:t>
            </a:r>
            <a:r>
              <a:rPr lang="hr-BA" dirty="0" err="1" smtClean="0"/>
              <a:t>indicates</a:t>
            </a:r>
            <a:r>
              <a:rPr lang="hr-BA" dirty="0" smtClean="0"/>
              <a:t> how </a:t>
            </a:r>
            <a:r>
              <a:rPr lang="hr-BA" dirty="0" err="1" smtClean="0"/>
              <a:t>dangerous</a:t>
            </a:r>
            <a:r>
              <a:rPr lang="hr-BA" dirty="0" smtClean="0"/>
              <a:t> </a:t>
            </a:r>
            <a:r>
              <a:rPr lang="hr-BA" dirty="0" err="1" smtClean="0"/>
              <a:t>your</a:t>
            </a:r>
            <a:r>
              <a:rPr lang="hr-BA" dirty="0" smtClean="0"/>
              <a:t> </a:t>
            </a:r>
            <a:r>
              <a:rPr lang="hr-BA" dirty="0" err="1" smtClean="0"/>
              <a:t>plastic</a:t>
            </a:r>
            <a:r>
              <a:rPr lang="hr-BA" dirty="0" smtClean="0"/>
              <a:t> </a:t>
            </a:r>
            <a:r>
              <a:rPr lang="hr-BA" dirty="0" err="1" smtClean="0"/>
              <a:t>really</a:t>
            </a:r>
            <a:r>
              <a:rPr lang="hr-BA" dirty="0" smtClean="0"/>
              <a:t> is. </a:t>
            </a:r>
          </a:p>
          <a:p>
            <a:r>
              <a:rPr lang="hr-BA" dirty="0" smtClean="0"/>
              <a:t>As for </a:t>
            </a:r>
            <a:r>
              <a:rPr lang="hr-BA" dirty="0" err="1" smtClean="0"/>
              <a:t>disposable</a:t>
            </a:r>
            <a:r>
              <a:rPr lang="hr-BA" dirty="0" smtClean="0"/>
              <a:t> </a:t>
            </a:r>
            <a:r>
              <a:rPr lang="hr-BA" dirty="0" err="1" smtClean="0"/>
              <a:t>plastic</a:t>
            </a:r>
            <a:r>
              <a:rPr lang="hr-BA" dirty="0" smtClean="0"/>
              <a:t> </a:t>
            </a:r>
            <a:r>
              <a:rPr lang="hr-BA" dirty="0" err="1" smtClean="0"/>
              <a:t>bottles</a:t>
            </a:r>
            <a:r>
              <a:rPr lang="hr-BA" dirty="0" smtClean="0"/>
              <a:t>, </a:t>
            </a:r>
            <a:r>
              <a:rPr lang="hr-BA" dirty="0" err="1" smtClean="0"/>
              <a:t>there</a:t>
            </a:r>
            <a:r>
              <a:rPr lang="hr-BA" dirty="0" smtClean="0"/>
              <a:t> is </a:t>
            </a:r>
            <a:r>
              <a:rPr lang="hr-BA" dirty="0" err="1" smtClean="0"/>
              <a:t>considerable</a:t>
            </a:r>
            <a:r>
              <a:rPr lang="hr-BA" dirty="0" smtClean="0"/>
              <a:t> </a:t>
            </a:r>
            <a:r>
              <a:rPr lang="hr-BA" dirty="0" err="1" smtClean="0"/>
              <a:t>evidence</a:t>
            </a:r>
            <a:r>
              <a:rPr lang="hr-BA" dirty="0" smtClean="0"/>
              <a:t> </a:t>
            </a:r>
            <a:r>
              <a:rPr lang="hr-BA" dirty="0" err="1" smtClean="0"/>
              <a:t>that</a:t>
            </a:r>
            <a:r>
              <a:rPr lang="hr-BA" dirty="0" smtClean="0"/>
              <a:t> some </a:t>
            </a:r>
            <a:r>
              <a:rPr lang="hr-BA" dirty="0" err="1" smtClean="0"/>
              <a:t>toxic</a:t>
            </a:r>
            <a:r>
              <a:rPr lang="hr-BA" dirty="0" smtClean="0"/>
              <a:t> </a:t>
            </a:r>
            <a:r>
              <a:rPr lang="hr-BA" dirty="0" err="1" smtClean="0"/>
              <a:t>chemicals</a:t>
            </a:r>
            <a:r>
              <a:rPr lang="hr-BA" dirty="0" smtClean="0"/>
              <a:t> </a:t>
            </a:r>
            <a:r>
              <a:rPr lang="hr-BA" dirty="0" err="1" smtClean="0"/>
              <a:t>will</a:t>
            </a:r>
            <a:r>
              <a:rPr lang="hr-BA" dirty="0" smtClean="0"/>
              <a:t> </a:t>
            </a:r>
            <a:r>
              <a:rPr lang="hr-BA" dirty="0" err="1" smtClean="0"/>
              <a:t>leach</a:t>
            </a:r>
            <a:r>
              <a:rPr lang="hr-BA" dirty="0" smtClean="0"/>
              <a:t> </a:t>
            </a:r>
            <a:r>
              <a:rPr lang="hr-BA" dirty="0" err="1" smtClean="0"/>
              <a:t>out</a:t>
            </a:r>
            <a:r>
              <a:rPr lang="hr-BA" dirty="0" smtClean="0"/>
              <a:t> </a:t>
            </a:r>
            <a:r>
              <a:rPr lang="hr-BA" dirty="0" err="1" smtClean="0"/>
              <a:t>of</a:t>
            </a:r>
            <a:r>
              <a:rPr lang="hr-BA" dirty="0" smtClean="0"/>
              <a:t> </a:t>
            </a:r>
            <a:r>
              <a:rPr lang="hr-BA" dirty="0" err="1" smtClean="0"/>
              <a:t>the</a:t>
            </a:r>
            <a:r>
              <a:rPr lang="hr-BA" dirty="0" smtClean="0"/>
              <a:t> </a:t>
            </a:r>
            <a:r>
              <a:rPr lang="hr-BA" dirty="0" err="1" smtClean="0"/>
              <a:t>plastic</a:t>
            </a:r>
            <a:r>
              <a:rPr lang="hr-BA" dirty="0" smtClean="0"/>
              <a:t>, </a:t>
            </a:r>
            <a:r>
              <a:rPr lang="hr-BA" dirty="0" err="1" smtClean="0"/>
              <a:t>such</a:t>
            </a:r>
            <a:r>
              <a:rPr lang="hr-BA" dirty="0" smtClean="0"/>
              <a:t> as </a:t>
            </a:r>
            <a:r>
              <a:rPr lang="hr-BA" dirty="0" err="1" smtClean="0"/>
              <a:t>heavy</a:t>
            </a:r>
            <a:r>
              <a:rPr lang="hr-BA" dirty="0" smtClean="0"/>
              <a:t> </a:t>
            </a:r>
            <a:r>
              <a:rPr lang="hr-BA" dirty="0" err="1" smtClean="0"/>
              <a:t>metals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</a:t>
            </a:r>
            <a:r>
              <a:rPr lang="hr-BA" dirty="0" err="1" smtClean="0"/>
              <a:t>compounds</a:t>
            </a:r>
            <a:r>
              <a:rPr lang="hr-BA" dirty="0" smtClean="0"/>
              <a:t> </a:t>
            </a:r>
            <a:r>
              <a:rPr lang="hr-BA" dirty="0" err="1" smtClean="0"/>
              <a:t>which</a:t>
            </a:r>
            <a:r>
              <a:rPr lang="hr-BA" dirty="0" smtClean="0"/>
              <a:t> </a:t>
            </a:r>
            <a:r>
              <a:rPr lang="hr-BA" dirty="0" err="1" smtClean="0"/>
              <a:t>interfere</a:t>
            </a:r>
            <a:r>
              <a:rPr lang="hr-BA" dirty="0" smtClean="0"/>
              <a:t> </a:t>
            </a:r>
            <a:r>
              <a:rPr lang="hr-BA" dirty="0" err="1" smtClean="0"/>
              <a:t>with</a:t>
            </a:r>
            <a:r>
              <a:rPr lang="hr-BA" dirty="0" smtClean="0"/>
              <a:t> hormone </a:t>
            </a:r>
            <a:r>
              <a:rPr lang="hr-BA" dirty="0" err="1" smtClean="0"/>
              <a:t>functions</a:t>
            </a:r>
            <a:r>
              <a:rPr lang="hr-BA" dirty="0" smtClean="0"/>
              <a:t> </a:t>
            </a:r>
            <a:r>
              <a:rPr lang="hr-BA" dirty="0" err="1" smtClean="0"/>
              <a:t>and</a:t>
            </a:r>
            <a:r>
              <a:rPr lang="hr-BA" dirty="0" smtClean="0"/>
              <a:t> are </a:t>
            </a:r>
            <a:r>
              <a:rPr lang="hr-BA" dirty="0" err="1" smtClean="0"/>
              <a:t>suspected</a:t>
            </a:r>
            <a:r>
              <a:rPr lang="hr-BA" dirty="0" smtClean="0"/>
              <a:t> human </a:t>
            </a:r>
            <a:r>
              <a:rPr lang="hr-BA" dirty="0" err="1" smtClean="0"/>
              <a:t>carcinogens</a:t>
            </a:r>
            <a:r>
              <a:rPr lang="hr-BA" dirty="0" smtClean="0"/>
              <a:t>.</a:t>
            </a:r>
            <a:endParaRPr lang="hr-HR" dirty="0"/>
          </a:p>
        </p:txBody>
      </p:sp>
      <p:pic>
        <p:nvPicPr>
          <p:cNvPr id="4" name="Picture 3" descr="simbolp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142852"/>
            <a:ext cx="2738445" cy="1804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577</TotalTime>
  <Words>765</Words>
  <Application>Microsoft Office PowerPoint</Application>
  <PresentationFormat>On-screen Show (4:3)</PresentationFormat>
  <Paragraphs>59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Flow</vt:lpstr>
      <vt:lpstr>Eco-labels in Croatia</vt:lpstr>
      <vt:lpstr>Introduction</vt:lpstr>
      <vt:lpstr>"Organic Product of Croatia” </vt:lpstr>
      <vt:lpstr>“Environmentally Friendly”</vt:lpstr>
      <vt:lpstr>“Croatian Creation” </vt:lpstr>
      <vt:lpstr>“Croatian quality” </vt:lpstr>
      <vt:lpstr>Recycling</vt:lpstr>
      <vt:lpstr>EU Ecolabel </vt:lpstr>
      <vt:lpstr>Plastics</vt:lpstr>
      <vt:lpstr>Which Plastics Are Safe?</vt:lpstr>
      <vt:lpstr>PowerPoint Presentation</vt:lpstr>
      <vt:lpstr>PowerPoint Presentation</vt:lpstr>
      <vt:lpstr>Example of good practice</vt:lpstr>
      <vt:lpstr>Conclusion</vt:lpstr>
      <vt:lpstr>                     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 oznake u Hrvatskoj</dc:title>
  <dc:creator>PC</dc:creator>
  <cp:lastModifiedBy>Windows User</cp:lastModifiedBy>
  <cp:revision>53</cp:revision>
  <dcterms:created xsi:type="dcterms:W3CDTF">2017-01-23T17:54:50Z</dcterms:created>
  <dcterms:modified xsi:type="dcterms:W3CDTF">2017-02-14T08:59:39Z</dcterms:modified>
</cp:coreProperties>
</file>