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359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789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51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685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055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67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468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950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575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512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162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6DCD1-0C28-415C-AFD0-9659C3ABE300}" type="datetimeFigureOut">
              <a:rPr lang="hr-HR" smtClean="0"/>
              <a:t>11.10.2016.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469B0-C618-4D77-A313-397ABF44A9D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551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6933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802" y="3978424"/>
            <a:ext cx="6400800" cy="558658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pic>
        <p:nvPicPr>
          <p:cNvPr id="4" name="Picture 3" descr="screen-shot-2016-09-26-at-104328_main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00"/>
          <a:stretch/>
        </p:blipFill>
        <p:spPr>
          <a:xfrm>
            <a:off x="2039091" y="24264"/>
            <a:ext cx="5187911" cy="1949646"/>
          </a:xfrm>
          <a:prstGeom prst="rect">
            <a:avLst/>
          </a:prstGeom>
        </p:spPr>
      </p:pic>
      <p:pic>
        <p:nvPicPr>
          <p:cNvPr id="5" name="Picture 4" descr="screen-shot-2016-09-26-at-104328_main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92"/>
          <a:stretch/>
        </p:blipFill>
        <p:spPr>
          <a:xfrm>
            <a:off x="1141598" y="5126047"/>
            <a:ext cx="7005666" cy="163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5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6933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802" y="3978424"/>
            <a:ext cx="6400800" cy="558658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pic>
        <p:nvPicPr>
          <p:cNvPr id="4" name="Picture 3" descr="screen-shot-2016-09-26-at-104328_main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00"/>
          <a:stretch/>
        </p:blipFill>
        <p:spPr>
          <a:xfrm>
            <a:off x="2039091" y="24264"/>
            <a:ext cx="5187911" cy="1949646"/>
          </a:xfrm>
          <a:prstGeom prst="rect">
            <a:avLst/>
          </a:prstGeom>
        </p:spPr>
      </p:pic>
      <p:pic>
        <p:nvPicPr>
          <p:cNvPr id="5" name="Picture 4" descr="screen-shot-2016-09-26-at-104328_main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92"/>
          <a:stretch/>
        </p:blipFill>
        <p:spPr>
          <a:xfrm>
            <a:off x="1141598" y="5126047"/>
            <a:ext cx="7005666" cy="163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79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6933"/>
            <a:ext cx="7772400" cy="1470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802" y="3978424"/>
            <a:ext cx="6400800" cy="558658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pic>
        <p:nvPicPr>
          <p:cNvPr id="4" name="Picture 3" descr="screen-shot-2016-09-26-at-104328_main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00"/>
          <a:stretch/>
        </p:blipFill>
        <p:spPr>
          <a:xfrm>
            <a:off x="2039091" y="24264"/>
            <a:ext cx="5187911" cy="1949646"/>
          </a:xfrm>
          <a:prstGeom prst="rect">
            <a:avLst/>
          </a:prstGeom>
        </p:spPr>
      </p:pic>
      <p:pic>
        <p:nvPicPr>
          <p:cNvPr id="5" name="Picture 4" descr="screen-shot-2016-09-26-at-104328_main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92"/>
          <a:stretch/>
        </p:blipFill>
        <p:spPr>
          <a:xfrm>
            <a:off x="1141598" y="5126047"/>
            <a:ext cx="7005666" cy="163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669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Prikaz na zaslonu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4" baseType="lpstr">
      <vt:lpstr>Tema sustava Office</vt:lpstr>
      <vt:lpstr>PowerPointova prezentacija</vt:lpstr>
      <vt:lpstr>PowerPointova prezentacija</vt:lpstr>
      <vt:lpstr>PowerPointova prezentacija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Martina Herceg</dc:creator>
  <cp:lastModifiedBy>Martina Herceg</cp:lastModifiedBy>
  <cp:revision>1</cp:revision>
  <dcterms:created xsi:type="dcterms:W3CDTF">2016-10-11T13:33:09Z</dcterms:created>
  <dcterms:modified xsi:type="dcterms:W3CDTF">2016-10-11T13:33:53Z</dcterms:modified>
</cp:coreProperties>
</file>