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DCD1-0C28-415C-AFD0-9659C3ABE300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69B0-C618-4D77-A313-397ABF44A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359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DCD1-0C28-415C-AFD0-9659C3ABE300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69B0-C618-4D77-A313-397ABF44A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7891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DCD1-0C28-415C-AFD0-9659C3ABE300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69B0-C618-4D77-A313-397ABF44A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5158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DCD1-0C28-415C-AFD0-9659C3ABE300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69B0-C618-4D77-A313-397ABF44A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685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DCD1-0C28-415C-AFD0-9659C3ABE300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69B0-C618-4D77-A313-397ABF44A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0552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DCD1-0C28-415C-AFD0-9659C3ABE300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69B0-C618-4D77-A313-397ABF44A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677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DCD1-0C28-415C-AFD0-9659C3ABE300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69B0-C618-4D77-A313-397ABF44A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468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DCD1-0C28-415C-AFD0-9659C3ABE300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69B0-C618-4D77-A313-397ABF44A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950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DCD1-0C28-415C-AFD0-9659C3ABE300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69B0-C618-4D77-A313-397ABF44A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575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DCD1-0C28-415C-AFD0-9659C3ABE300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69B0-C618-4D77-A313-397ABF44A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512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DCD1-0C28-415C-AFD0-9659C3ABE300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69B0-C618-4D77-A313-397ABF44A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162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6DCD1-0C28-415C-AFD0-9659C3ABE300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469B0-C618-4D77-A313-397ABF44A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551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6933"/>
            <a:ext cx="7772400" cy="1470025"/>
          </a:xfrm>
        </p:spPr>
        <p:txBody>
          <a:bodyPr/>
          <a:lstStyle/>
          <a:p>
            <a:r>
              <a:rPr lang="en-US" dirty="0" smtClean="0"/>
              <a:t>Food Law and Food Hygiene– LUM Jean Monnet University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802" y="3978424"/>
            <a:ext cx="6400800" cy="55865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 Zagreb 02/02/2017</a:t>
            </a:r>
            <a:endParaRPr lang="en-US" dirty="0"/>
          </a:p>
        </p:txBody>
      </p:sp>
      <p:pic>
        <p:nvPicPr>
          <p:cNvPr id="4" name="Picture 3" descr="screen-shot-2016-09-26-at-104328_mai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00"/>
          <a:stretch/>
        </p:blipFill>
        <p:spPr>
          <a:xfrm>
            <a:off x="2039091" y="24264"/>
            <a:ext cx="5187911" cy="1949646"/>
          </a:xfrm>
          <a:prstGeom prst="rect">
            <a:avLst/>
          </a:prstGeom>
        </p:spPr>
      </p:pic>
      <p:pic>
        <p:nvPicPr>
          <p:cNvPr id="5" name="Picture 4" descr="screen-shot-2016-09-26-at-104328_mai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92"/>
          <a:stretch/>
        </p:blipFill>
        <p:spPr>
          <a:xfrm>
            <a:off x="1141598" y="5126047"/>
            <a:ext cx="7005666" cy="16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5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131"/>
            <a:ext cx="6986622" cy="668179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236296" y="332656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Scores</a:t>
            </a:r>
            <a:r>
              <a:rPr lang="it-IT" dirty="0" smtClean="0"/>
              <a:t> </a:t>
            </a:r>
            <a:r>
              <a:rPr lang="it-IT" dirty="0" err="1" smtClean="0"/>
              <a:t>associated</a:t>
            </a:r>
            <a:r>
              <a:rPr lang="it-IT" dirty="0" smtClean="0"/>
              <a:t> to </a:t>
            </a:r>
            <a:r>
              <a:rPr lang="it-IT" dirty="0" err="1" smtClean="0"/>
              <a:t>food</a:t>
            </a:r>
            <a:r>
              <a:rPr lang="it-IT" dirty="0" smtClean="0"/>
              <a:t> «</a:t>
            </a:r>
            <a:r>
              <a:rPr lang="it-IT" dirty="0" err="1" smtClean="0"/>
              <a:t>brands</a:t>
            </a:r>
            <a:r>
              <a:rPr lang="it-IT" dirty="0" smtClean="0"/>
              <a:t>»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07504" y="1340768"/>
            <a:ext cx="684076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07504" y="2659052"/>
            <a:ext cx="684076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4760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20272" t="13033" r="33266" b="7168"/>
          <a:stretch/>
        </p:blipFill>
        <p:spPr>
          <a:xfrm>
            <a:off x="62025" y="0"/>
            <a:ext cx="6931717" cy="669674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236296" y="332656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Scores</a:t>
            </a:r>
            <a:r>
              <a:rPr lang="it-IT" dirty="0" smtClean="0"/>
              <a:t> </a:t>
            </a:r>
            <a:r>
              <a:rPr lang="it-IT" dirty="0" err="1" smtClean="0"/>
              <a:t>associated</a:t>
            </a:r>
            <a:r>
              <a:rPr lang="it-IT" dirty="0" smtClean="0"/>
              <a:t> to </a:t>
            </a:r>
            <a:r>
              <a:rPr lang="it-IT" dirty="0" err="1" smtClean="0"/>
              <a:t>food</a:t>
            </a:r>
            <a:r>
              <a:rPr lang="it-IT" dirty="0" smtClean="0"/>
              <a:t> «</a:t>
            </a:r>
            <a:r>
              <a:rPr lang="it-IT" dirty="0" err="1" smtClean="0"/>
              <a:t>brands</a:t>
            </a:r>
            <a:r>
              <a:rPr lang="it-IT" dirty="0" smtClean="0"/>
              <a:t>» with </a:t>
            </a:r>
            <a:r>
              <a:rPr lang="it-IT" dirty="0" err="1" smtClean="0"/>
              <a:t>ecolabel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5940152" y="1340768"/>
            <a:ext cx="100811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5868144" y="2659052"/>
            <a:ext cx="108012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 rot="16200000">
            <a:off x="7051723" y="1376771"/>
            <a:ext cx="239831" cy="2880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 rot="16200000">
            <a:off x="7116380" y="2684817"/>
            <a:ext cx="239831" cy="2880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5949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236296" y="332656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Scores</a:t>
            </a:r>
            <a:r>
              <a:rPr lang="it-IT" dirty="0" smtClean="0"/>
              <a:t> </a:t>
            </a:r>
            <a:r>
              <a:rPr lang="it-IT" dirty="0" err="1" smtClean="0"/>
              <a:t>associated</a:t>
            </a:r>
            <a:r>
              <a:rPr lang="it-IT" dirty="0" smtClean="0"/>
              <a:t> to </a:t>
            </a:r>
            <a:r>
              <a:rPr lang="it-IT" dirty="0" err="1" smtClean="0"/>
              <a:t>food</a:t>
            </a:r>
            <a:r>
              <a:rPr lang="it-IT" dirty="0" smtClean="0"/>
              <a:t> «private </a:t>
            </a:r>
            <a:r>
              <a:rPr lang="it-IT" dirty="0" err="1" smtClean="0"/>
              <a:t>labels</a:t>
            </a:r>
            <a:r>
              <a:rPr lang="it-IT" dirty="0" smtClean="0"/>
              <a:t>»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0475" t="13765" r="33064" b="5736"/>
          <a:stretch/>
        </p:blipFill>
        <p:spPr>
          <a:xfrm>
            <a:off x="107504" y="63701"/>
            <a:ext cx="6704094" cy="6533651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07504" y="1412776"/>
            <a:ext cx="662473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107504" y="2636912"/>
            <a:ext cx="662473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1605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0475" t="12600" r="33064" b="7601"/>
          <a:stretch/>
        </p:blipFill>
        <p:spPr>
          <a:xfrm>
            <a:off x="107504" y="-82485"/>
            <a:ext cx="7191384" cy="694760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236296" y="332656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Scores</a:t>
            </a:r>
            <a:r>
              <a:rPr lang="it-IT" dirty="0" smtClean="0"/>
              <a:t> </a:t>
            </a:r>
            <a:r>
              <a:rPr lang="it-IT" dirty="0" err="1" smtClean="0"/>
              <a:t>associated</a:t>
            </a:r>
            <a:r>
              <a:rPr lang="it-IT" dirty="0" smtClean="0"/>
              <a:t> to </a:t>
            </a:r>
            <a:r>
              <a:rPr lang="it-IT" dirty="0" err="1" smtClean="0"/>
              <a:t>food</a:t>
            </a:r>
            <a:r>
              <a:rPr lang="it-IT" dirty="0" smtClean="0"/>
              <a:t> «private </a:t>
            </a:r>
            <a:r>
              <a:rPr lang="it-IT" dirty="0" err="1" smtClean="0"/>
              <a:t>labels</a:t>
            </a:r>
            <a:r>
              <a:rPr lang="it-IT" dirty="0" smtClean="0"/>
              <a:t>» with </a:t>
            </a:r>
            <a:r>
              <a:rPr lang="it-IT" dirty="0" err="1" smtClean="0"/>
              <a:t>ecolabel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6156176" y="1340768"/>
            <a:ext cx="100811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6084168" y="2708920"/>
            <a:ext cx="108012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83715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47</Words>
  <Application>Microsoft Office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Tema sustava Office</vt:lpstr>
      <vt:lpstr>Food Law and Food Hygiene– LUM Jean Monnet University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Martina Herceg</dc:creator>
  <cp:lastModifiedBy>Windows User</cp:lastModifiedBy>
  <cp:revision>21</cp:revision>
  <dcterms:created xsi:type="dcterms:W3CDTF">2016-10-11T13:33:09Z</dcterms:created>
  <dcterms:modified xsi:type="dcterms:W3CDTF">2017-02-13T13:29:14Z</dcterms:modified>
</cp:coreProperties>
</file>